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0" r:id="rId1"/>
    <p:sldMasterId id="2147483681" r:id="rId2"/>
    <p:sldMasterId id="2147483682" r:id="rId3"/>
    <p:sldMasterId id="2147483683" r:id="rId4"/>
  </p:sldMasterIdLst>
  <p:notesMasterIdLst>
    <p:notesMasterId r:id="rId20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E175C8A-97A0-458F-BB25-A4D1A948EBEF}">
  <a:tblStyle styleId="{FE175C8A-97A0-458F-BB25-A4D1A948EBE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3F5F4BC-FE92-4E99-AB73-CF2D35C5D7DC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Shape 3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Shape 3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Shape 3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Shape 346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layout with centered title and subtitle placeholders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ctrTitle"/>
          </p:nvPr>
        </p:nvSpPr>
        <p:spPr>
          <a:xfrm>
            <a:off x="464520" y="3717038"/>
            <a:ext cx="7772400" cy="7479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FFECBD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ECB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ubTitle" idx="1"/>
          </p:nvPr>
        </p:nvSpPr>
        <p:spPr>
          <a:xfrm>
            <a:off x="464520" y="4350263"/>
            <a:ext cx="64008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56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457200" y="683741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FFECBD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ECB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457200" y="1540991"/>
            <a:ext cx="8229600" cy="29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1831545" y="320506"/>
            <a:ext cx="7016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FFECBD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ECB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1831545" y="1197405"/>
            <a:ext cx="7016100" cy="32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448965" y="624761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FFECBD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ECB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448965" y="1501659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2"/>
          </p:nvPr>
        </p:nvSpPr>
        <p:spPr>
          <a:xfrm>
            <a:off x="448965" y="1974056"/>
            <a:ext cx="4040100" cy="22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3"/>
          </p:nvPr>
        </p:nvSpPr>
        <p:spPr>
          <a:xfrm>
            <a:off x="4636790" y="1501659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4"/>
          </p:nvPr>
        </p:nvSpPr>
        <p:spPr>
          <a:xfrm>
            <a:off x="4636790" y="1974056"/>
            <a:ext cx="4041900" cy="22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2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57" name="Shape 157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6" name="Shape 176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5" name="Shape 185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6" name="Shape 18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7" name="Shape 18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8" name="Shape 18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2" name="Shape 19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6" name="Shape 19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7" name="Shape 19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1" name="Shape 20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2" name="Shape 20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3" name="Shape 20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822960" y="1384300"/>
            <a:ext cx="7543800" cy="30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/>
          <a:lstStyle>
            <a:lvl1pPr marL="457200" marR="0" lvl="0" indent="-3238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 "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07" name="Shape 207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0" name="Shape 21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1" name="Shape 2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5" name="Shape 2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6" name="Shape 2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7" name="Shape 2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1" name="Shape 2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2" name="Shape 2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lt1"/>
            </a:gs>
            <a:gs pos="81000">
              <a:srgbClr val="EEEEEE"/>
            </a:gs>
            <a:gs pos="100000">
              <a:srgbClr val="D8D8D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Calibri"/>
              <a:buNone/>
              <a:defRPr sz="27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gradFill>
          <a:gsLst>
            <a:gs pos="0">
              <a:schemeClr val="lt1"/>
            </a:gs>
            <a:gs pos="81000">
              <a:srgbClr val="EEEEEE"/>
            </a:gs>
            <a:gs pos="100000">
              <a:srgbClr val="D8D8D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model2">
  <p:cSld name="slidemodel2">
    <p:bg>
      <p:bgPr>
        <a:gradFill>
          <a:gsLst>
            <a:gs pos="0">
              <a:srgbClr val="1181AE"/>
            </a:gs>
            <a:gs pos="5500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2414004" y="2152975"/>
            <a:ext cx="4449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  <a:defRPr sz="2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bg>
      <p:bgPr>
        <a:gradFill>
          <a:gsLst>
            <a:gs pos="0">
              <a:schemeClr val="lt1"/>
            </a:gs>
            <a:gs pos="81000">
              <a:srgbClr val="EEEEEE"/>
            </a:gs>
            <a:gs pos="100000">
              <a:srgbClr val="D8D8D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ctrTitle"/>
          </p:nvPr>
        </p:nvSpPr>
        <p:spPr>
          <a:xfrm>
            <a:off x="470709" y="2282798"/>
            <a:ext cx="4104600" cy="16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460723" y="4018197"/>
            <a:ext cx="4111200" cy="5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/>
          <a:lstStyle>
            <a:lvl1pPr marL="457200" marR="0" lvl="0" indent="-228600" algn="l" rtl="0"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bg>
      <p:bgPr>
        <a:gradFill>
          <a:gsLst>
            <a:gs pos="0">
              <a:schemeClr val="lt1"/>
            </a:gs>
            <a:gs pos="81000">
              <a:srgbClr val="EEEEEE"/>
            </a:gs>
            <a:gs pos="100000">
              <a:srgbClr val="D8D8D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Calibri"/>
              <a:buNone/>
              <a:defRPr sz="27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457200" y="853819"/>
            <a:ext cx="82296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/>
          <a:lstStyle>
            <a:lvl1pPr marL="457200" marR="0" lvl="0" indent="-228600" algn="l" rtl="0"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bg>
      <p:bgPr>
        <a:gradFill>
          <a:gsLst>
            <a:gs pos="0">
              <a:schemeClr val="lt1"/>
            </a:gs>
            <a:gs pos="81000">
              <a:srgbClr val="EEEEEE"/>
            </a:gs>
            <a:gs pos="100000">
              <a:srgbClr val="D8D8D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Calibri"/>
              <a:buNone/>
              <a:defRPr sz="27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/>
          <a:lstStyle>
            <a:lvl1pPr marL="457200" marR="0" lvl="0" indent="-228600" algn="l" rtl="0"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/>
          <a:lstStyle>
            <a:lvl1pPr marL="457200" marR="0" lvl="0" indent="-228600" algn="l" rtl="0"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image" Target="../media/image2.jp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81000">
              <a:srgbClr val="EEEEEE"/>
            </a:gs>
            <a:gs pos="100000">
              <a:srgbClr val="D8D8D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Calibri"/>
              <a:buNone/>
              <a:defRPr sz="27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853819"/>
            <a:ext cx="82296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/>
          <a:lstStyle>
            <a:lvl1pPr marL="457200" marR="0" lvl="0" indent="-228600" algn="l" rtl="0"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ctrTitle"/>
          </p:nvPr>
        </p:nvSpPr>
        <p:spPr>
          <a:xfrm>
            <a:off x="344250" y="138650"/>
            <a:ext cx="8455500" cy="21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National Taiwan University of Science and Technology</a:t>
            </a:r>
            <a:br>
              <a:rPr lang="en" sz="24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4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</a:t>
            </a: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of Computational Intelligence in    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Engineering</a:t>
            </a:r>
            <a:r>
              <a:rPr lang="en" sz="24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 b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29" name="Shape 229"/>
          <p:cNvSpPr txBox="1">
            <a:spLocks noGrp="1"/>
          </p:cNvSpPr>
          <p:nvPr>
            <p:ph type="subTitle" idx="1"/>
          </p:nvPr>
        </p:nvSpPr>
        <p:spPr>
          <a:xfrm>
            <a:off x="1948725" y="1754550"/>
            <a:ext cx="6065400" cy="303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" sz="2000" dirty="0">
                <a:latin typeface="Calibri"/>
                <a:ea typeface="Calibri"/>
                <a:cs typeface="Calibri"/>
                <a:sym typeface="Calibri"/>
              </a:rPr>
              <a:t>Group: </a:t>
            </a:r>
            <a:r>
              <a:rPr lang="en" sz="2000" b="0" dirty="0">
                <a:latin typeface="Calibri"/>
                <a:ea typeface="Calibri"/>
                <a:cs typeface="Calibri"/>
                <a:sym typeface="Calibri"/>
              </a:rPr>
              <a:t>2Good4A+                  </a:t>
            </a:r>
            <a:r>
              <a:rPr lang="en" sz="2000" dirty="0">
                <a:latin typeface="Calibri"/>
                <a:ea typeface="Calibri"/>
                <a:cs typeface="Calibri"/>
                <a:sym typeface="Calibri"/>
              </a:rPr>
              <a:t>Final Project: </a:t>
            </a:r>
            <a:r>
              <a:rPr lang="en" sz="2000" b="0" dirty="0">
                <a:latin typeface="Calibri"/>
                <a:ea typeface="Calibri"/>
                <a:cs typeface="Calibri"/>
                <a:sym typeface="Calibri"/>
              </a:rPr>
              <a:t>N - queens</a:t>
            </a:r>
            <a:endParaRPr sz="2000" b="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" sz="2000" dirty="0">
                <a:latin typeface="Calibri"/>
                <a:ea typeface="Calibri"/>
                <a:cs typeface="Calibri"/>
                <a:sym typeface="Calibri"/>
              </a:rPr>
              <a:t>Members:</a:t>
            </a:r>
            <a:endParaRPr sz="2000" b="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" sz="2000" b="0" dirty="0">
                <a:latin typeface="Calibri"/>
                <a:ea typeface="Calibri"/>
                <a:cs typeface="Calibri"/>
                <a:sym typeface="Calibri"/>
              </a:rPr>
              <a:t>Guillermo Aguilera – M10601813</a:t>
            </a:r>
            <a:endParaRPr sz="2000" dirty="0"/>
          </a:p>
          <a:p>
            <a:pPr marL="0" lvl="0" indent="0" algn="ctr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" sz="2000" b="0" dirty="0">
                <a:latin typeface="Calibri"/>
                <a:ea typeface="Calibri"/>
                <a:cs typeface="Calibri"/>
                <a:sym typeface="Calibri"/>
              </a:rPr>
              <a:t>Arnold S</a:t>
            </a:r>
            <a:r>
              <a:rPr lang="en" sz="2000" dirty="0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" sz="2000" b="0" dirty="0">
                <a:latin typeface="Calibri"/>
                <a:ea typeface="Calibri"/>
                <a:cs typeface="Calibri"/>
                <a:sym typeface="Calibri"/>
              </a:rPr>
              <a:t>mu</a:t>
            </a:r>
            <a:r>
              <a:rPr lang="en" sz="2000" dirty="0"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" sz="2000" b="0" dirty="0">
                <a:latin typeface="Calibri"/>
                <a:ea typeface="Calibri"/>
                <a:cs typeface="Calibri"/>
                <a:sym typeface="Calibri"/>
              </a:rPr>
              <a:t>l Chan – M10601803</a:t>
            </a:r>
            <a:endParaRPr sz="2000" dirty="0"/>
          </a:p>
          <a:p>
            <a:pPr marL="0" lvl="0" indent="0" algn="ctr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" sz="2000" b="0" dirty="0">
                <a:latin typeface="Calibri"/>
                <a:ea typeface="Calibri"/>
                <a:cs typeface="Calibri"/>
                <a:sym typeface="Calibri"/>
              </a:rPr>
              <a:t>Frederik Darwin - M10601836</a:t>
            </a:r>
            <a:endParaRPr sz="2000" dirty="0"/>
          </a:p>
          <a:p>
            <a:pPr marL="0" lvl="0" indent="0" algn="ctr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" sz="2000" b="0" dirty="0">
                <a:latin typeface="Calibri"/>
                <a:ea typeface="Calibri"/>
                <a:cs typeface="Calibri"/>
                <a:sym typeface="Calibri"/>
              </a:rPr>
              <a:t>汪怡銘 - </a:t>
            </a:r>
            <a:r>
              <a:rPr lang="en" sz="2000" b="0" dirty="0" smtClean="0">
                <a:latin typeface="Calibri"/>
                <a:ea typeface="Calibri"/>
                <a:cs typeface="Calibri"/>
                <a:sym typeface="Calibri"/>
              </a:rPr>
              <a:t>M10601001</a:t>
            </a:r>
            <a:endParaRPr sz="2000" dirty="0"/>
          </a:p>
          <a:p>
            <a:pPr marL="0" lvl="0" indent="0" algn="ctr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" sz="2000" b="0" dirty="0">
                <a:latin typeface="Calibri"/>
                <a:ea typeface="Calibri"/>
                <a:cs typeface="Calibri"/>
                <a:sym typeface="Calibri"/>
              </a:rPr>
              <a:t>陳志瑄 - M10601007 </a:t>
            </a:r>
            <a:endParaRPr sz="2000" b="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640"/>
              </a:spcBef>
              <a:spcAft>
                <a:spcPts val="0"/>
              </a:spcAft>
              <a:buNone/>
            </a:pPr>
            <a:endParaRPr sz="2000" dirty="0"/>
          </a:p>
        </p:txBody>
      </p:sp>
      <p:pic>
        <p:nvPicPr>
          <p:cNvPr id="230" name="Shape 230" descr="Image result for taiwan university of science and technology"/>
          <p:cNvPicPr preferRelativeResize="0"/>
          <p:nvPr/>
        </p:nvPicPr>
        <p:blipFill rotWithShape="1">
          <a:blip r:embed="rId3">
            <a:alphaModFix/>
          </a:blip>
          <a:srcRect r="78458"/>
          <a:stretch/>
        </p:blipFill>
        <p:spPr>
          <a:xfrm>
            <a:off x="479747" y="275278"/>
            <a:ext cx="1236776" cy="10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/>
          <p:nvPr/>
        </p:nvSpPr>
        <p:spPr>
          <a:xfrm>
            <a:off x="7740825" y="1921722"/>
            <a:ext cx="307802" cy="281624"/>
          </a:xfrm>
          <a:custGeom>
            <a:avLst/>
            <a:gdLst/>
            <a:ahLst/>
            <a:cxnLst/>
            <a:rect l="0" t="0" r="0" b="0"/>
            <a:pathLst>
              <a:path w="2973" h="2721" extrusionOk="0">
                <a:moveTo>
                  <a:pt x="1471" y="2043"/>
                </a:moveTo>
                <a:lnTo>
                  <a:pt x="1390" y="2045"/>
                </a:lnTo>
                <a:lnTo>
                  <a:pt x="1312" y="2050"/>
                </a:lnTo>
                <a:lnTo>
                  <a:pt x="1242" y="2058"/>
                </a:lnTo>
                <a:lnTo>
                  <a:pt x="1176" y="2065"/>
                </a:lnTo>
                <a:lnTo>
                  <a:pt x="1116" y="2076"/>
                </a:lnTo>
                <a:lnTo>
                  <a:pt x="1066" y="2085"/>
                </a:lnTo>
                <a:lnTo>
                  <a:pt x="1022" y="2095"/>
                </a:lnTo>
                <a:lnTo>
                  <a:pt x="985" y="2104"/>
                </a:lnTo>
                <a:lnTo>
                  <a:pt x="957" y="2111"/>
                </a:lnTo>
                <a:lnTo>
                  <a:pt x="939" y="2117"/>
                </a:lnTo>
                <a:lnTo>
                  <a:pt x="932" y="2121"/>
                </a:lnTo>
                <a:lnTo>
                  <a:pt x="963" y="2215"/>
                </a:lnTo>
                <a:lnTo>
                  <a:pt x="968" y="2213"/>
                </a:lnTo>
                <a:lnTo>
                  <a:pt x="983" y="2209"/>
                </a:lnTo>
                <a:lnTo>
                  <a:pt x="1009" y="2202"/>
                </a:lnTo>
                <a:lnTo>
                  <a:pt x="1042" y="2194"/>
                </a:lnTo>
                <a:lnTo>
                  <a:pt x="1083" y="2185"/>
                </a:lnTo>
                <a:lnTo>
                  <a:pt x="1131" y="2176"/>
                </a:lnTo>
                <a:lnTo>
                  <a:pt x="1187" y="2167"/>
                </a:lnTo>
                <a:lnTo>
                  <a:pt x="1250" y="2158"/>
                </a:lnTo>
                <a:lnTo>
                  <a:pt x="1318" y="2150"/>
                </a:lnTo>
                <a:lnTo>
                  <a:pt x="1392" y="2146"/>
                </a:lnTo>
                <a:lnTo>
                  <a:pt x="1470" y="2143"/>
                </a:lnTo>
                <a:lnTo>
                  <a:pt x="1553" y="2145"/>
                </a:lnTo>
                <a:lnTo>
                  <a:pt x="1640" y="2148"/>
                </a:lnTo>
                <a:lnTo>
                  <a:pt x="1728" y="2158"/>
                </a:lnTo>
                <a:lnTo>
                  <a:pt x="1823" y="2170"/>
                </a:lnTo>
                <a:lnTo>
                  <a:pt x="1917" y="2191"/>
                </a:lnTo>
                <a:lnTo>
                  <a:pt x="2013" y="2217"/>
                </a:lnTo>
                <a:lnTo>
                  <a:pt x="2043" y="2121"/>
                </a:lnTo>
                <a:lnTo>
                  <a:pt x="1941" y="2093"/>
                </a:lnTo>
                <a:lnTo>
                  <a:pt x="1841" y="2072"/>
                </a:lnTo>
                <a:lnTo>
                  <a:pt x="1743" y="2058"/>
                </a:lnTo>
                <a:lnTo>
                  <a:pt x="1649" y="2048"/>
                </a:lnTo>
                <a:lnTo>
                  <a:pt x="1558" y="2043"/>
                </a:lnTo>
                <a:lnTo>
                  <a:pt x="1471" y="2043"/>
                </a:lnTo>
                <a:close/>
                <a:moveTo>
                  <a:pt x="1471" y="1817"/>
                </a:moveTo>
                <a:lnTo>
                  <a:pt x="1385" y="1819"/>
                </a:lnTo>
                <a:lnTo>
                  <a:pt x="1303" y="1825"/>
                </a:lnTo>
                <a:lnTo>
                  <a:pt x="1227" y="1832"/>
                </a:lnTo>
                <a:lnTo>
                  <a:pt x="1157" y="1841"/>
                </a:lnTo>
                <a:lnTo>
                  <a:pt x="1096" y="1852"/>
                </a:lnTo>
                <a:lnTo>
                  <a:pt x="1041" y="1864"/>
                </a:lnTo>
                <a:lnTo>
                  <a:pt x="994" y="1873"/>
                </a:lnTo>
                <a:lnTo>
                  <a:pt x="956" y="1884"/>
                </a:lnTo>
                <a:lnTo>
                  <a:pt x="926" y="1891"/>
                </a:lnTo>
                <a:lnTo>
                  <a:pt x="907" y="1897"/>
                </a:lnTo>
                <a:lnTo>
                  <a:pt x="898" y="1901"/>
                </a:lnTo>
                <a:lnTo>
                  <a:pt x="932" y="2000"/>
                </a:lnTo>
                <a:lnTo>
                  <a:pt x="937" y="1999"/>
                </a:lnTo>
                <a:lnTo>
                  <a:pt x="954" y="1993"/>
                </a:lnTo>
                <a:lnTo>
                  <a:pt x="980" y="1987"/>
                </a:lnTo>
                <a:lnTo>
                  <a:pt x="1015" y="1978"/>
                </a:lnTo>
                <a:lnTo>
                  <a:pt x="1059" y="1969"/>
                </a:lnTo>
                <a:lnTo>
                  <a:pt x="1111" y="1958"/>
                </a:lnTo>
                <a:lnTo>
                  <a:pt x="1170" y="1949"/>
                </a:lnTo>
                <a:lnTo>
                  <a:pt x="1237" y="1939"/>
                </a:lnTo>
                <a:lnTo>
                  <a:pt x="1309" y="1932"/>
                </a:lnTo>
                <a:lnTo>
                  <a:pt x="1386" y="1926"/>
                </a:lnTo>
                <a:lnTo>
                  <a:pt x="1470" y="1925"/>
                </a:lnTo>
                <a:lnTo>
                  <a:pt x="1557" y="1925"/>
                </a:lnTo>
                <a:lnTo>
                  <a:pt x="1649" y="1930"/>
                </a:lnTo>
                <a:lnTo>
                  <a:pt x="1743" y="1939"/>
                </a:lnTo>
                <a:lnTo>
                  <a:pt x="1841" y="1954"/>
                </a:lnTo>
                <a:lnTo>
                  <a:pt x="1943" y="1974"/>
                </a:lnTo>
                <a:lnTo>
                  <a:pt x="2045" y="2000"/>
                </a:lnTo>
                <a:lnTo>
                  <a:pt x="2074" y="1899"/>
                </a:lnTo>
                <a:lnTo>
                  <a:pt x="1967" y="1871"/>
                </a:lnTo>
                <a:lnTo>
                  <a:pt x="1862" y="1849"/>
                </a:lnTo>
                <a:lnTo>
                  <a:pt x="1758" y="1834"/>
                </a:lnTo>
                <a:lnTo>
                  <a:pt x="1658" y="1823"/>
                </a:lnTo>
                <a:lnTo>
                  <a:pt x="1562" y="1819"/>
                </a:lnTo>
                <a:lnTo>
                  <a:pt x="1471" y="1817"/>
                </a:lnTo>
                <a:close/>
                <a:moveTo>
                  <a:pt x="1501" y="1592"/>
                </a:moveTo>
                <a:lnTo>
                  <a:pt x="1412" y="1592"/>
                </a:lnTo>
                <a:lnTo>
                  <a:pt x="1329" y="1597"/>
                </a:lnTo>
                <a:lnTo>
                  <a:pt x="1250" y="1603"/>
                </a:lnTo>
                <a:lnTo>
                  <a:pt x="1177" y="1612"/>
                </a:lnTo>
                <a:lnTo>
                  <a:pt x="1111" y="1621"/>
                </a:lnTo>
                <a:lnTo>
                  <a:pt x="1052" y="1633"/>
                </a:lnTo>
                <a:lnTo>
                  <a:pt x="998" y="1644"/>
                </a:lnTo>
                <a:lnTo>
                  <a:pt x="954" y="1653"/>
                </a:lnTo>
                <a:lnTo>
                  <a:pt x="917" y="1662"/>
                </a:lnTo>
                <a:lnTo>
                  <a:pt x="889" y="1671"/>
                </a:lnTo>
                <a:lnTo>
                  <a:pt x="870" y="1677"/>
                </a:lnTo>
                <a:lnTo>
                  <a:pt x="861" y="1679"/>
                </a:lnTo>
                <a:lnTo>
                  <a:pt x="898" y="1786"/>
                </a:lnTo>
                <a:lnTo>
                  <a:pt x="904" y="1784"/>
                </a:lnTo>
                <a:lnTo>
                  <a:pt x="919" y="1779"/>
                </a:lnTo>
                <a:lnTo>
                  <a:pt x="944" y="1773"/>
                </a:lnTo>
                <a:lnTo>
                  <a:pt x="978" y="1764"/>
                </a:lnTo>
                <a:lnTo>
                  <a:pt x="1018" y="1755"/>
                </a:lnTo>
                <a:lnTo>
                  <a:pt x="1068" y="1745"/>
                </a:lnTo>
                <a:lnTo>
                  <a:pt x="1126" y="1734"/>
                </a:lnTo>
                <a:lnTo>
                  <a:pt x="1189" y="1725"/>
                </a:lnTo>
                <a:lnTo>
                  <a:pt x="1257" y="1718"/>
                </a:lnTo>
                <a:lnTo>
                  <a:pt x="1333" y="1710"/>
                </a:lnTo>
                <a:lnTo>
                  <a:pt x="1414" y="1706"/>
                </a:lnTo>
                <a:lnTo>
                  <a:pt x="1499" y="1705"/>
                </a:lnTo>
                <a:lnTo>
                  <a:pt x="1588" y="1706"/>
                </a:lnTo>
                <a:lnTo>
                  <a:pt x="1680" y="1712"/>
                </a:lnTo>
                <a:lnTo>
                  <a:pt x="1777" y="1723"/>
                </a:lnTo>
                <a:lnTo>
                  <a:pt x="1875" y="1738"/>
                </a:lnTo>
                <a:lnTo>
                  <a:pt x="1976" y="1760"/>
                </a:lnTo>
                <a:lnTo>
                  <a:pt x="2080" y="1786"/>
                </a:lnTo>
                <a:lnTo>
                  <a:pt x="2111" y="1679"/>
                </a:lnTo>
                <a:lnTo>
                  <a:pt x="2002" y="1649"/>
                </a:lnTo>
                <a:lnTo>
                  <a:pt x="1897" y="1627"/>
                </a:lnTo>
                <a:lnTo>
                  <a:pt x="1793" y="1610"/>
                </a:lnTo>
                <a:lnTo>
                  <a:pt x="1693" y="1599"/>
                </a:lnTo>
                <a:lnTo>
                  <a:pt x="1595" y="1594"/>
                </a:lnTo>
                <a:lnTo>
                  <a:pt x="1501" y="1592"/>
                </a:lnTo>
                <a:close/>
                <a:moveTo>
                  <a:pt x="1486" y="0"/>
                </a:moveTo>
                <a:lnTo>
                  <a:pt x="1534" y="4"/>
                </a:lnTo>
                <a:lnTo>
                  <a:pt x="1581" y="19"/>
                </a:lnTo>
                <a:lnTo>
                  <a:pt x="1621" y="41"/>
                </a:lnTo>
                <a:lnTo>
                  <a:pt x="1656" y="71"/>
                </a:lnTo>
                <a:lnTo>
                  <a:pt x="1686" y="106"/>
                </a:lnTo>
                <a:lnTo>
                  <a:pt x="1708" y="146"/>
                </a:lnTo>
                <a:lnTo>
                  <a:pt x="1721" y="191"/>
                </a:lnTo>
                <a:lnTo>
                  <a:pt x="1727" y="239"/>
                </a:lnTo>
                <a:lnTo>
                  <a:pt x="1721" y="290"/>
                </a:lnTo>
                <a:lnTo>
                  <a:pt x="1706" y="337"/>
                </a:lnTo>
                <a:lnTo>
                  <a:pt x="1680" y="377"/>
                </a:lnTo>
                <a:lnTo>
                  <a:pt x="1649" y="414"/>
                </a:lnTo>
                <a:lnTo>
                  <a:pt x="1612" y="442"/>
                </a:lnTo>
                <a:lnTo>
                  <a:pt x="1625" y="485"/>
                </a:lnTo>
                <a:lnTo>
                  <a:pt x="1640" y="533"/>
                </a:lnTo>
                <a:lnTo>
                  <a:pt x="1655" y="583"/>
                </a:lnTo>
                <a:lnTo>
                  <a:pt x="1669" y="634"/>
                </a:lnTo>
                <a:lnTo>
                  <a:pt x="1684" y="686"/>
                </a:lnTo>
                <a:lnTo>
                  <a:pt x="1695" y="736"/>
                </a:lnTo>
                <a:lnTo>
                  <a:pt x="1706" y="782"/>
                </a:lnTo>
                <a:lnTo>
                  <a:pt x="1716" y="823"/>
                </a:lnTo>
                <a:lnTo>
                  <a:pt x="1723" y="856"/>
                </a:lnTo>
                <a:lnTo>
                  <a:pt x="1727" y="882"/>
                </a:lnTo>
                <a:lnTo>
                  <a:pt x="1728" y="901"/>
                </a:lnTo>
                <a:lnTo>
                  <a:pt x="1728" y="921"/>
                </a:lnTo>
                <a:lnTo>
                  <a:pt x="1730" y="941"/>
                </a:lnTo>
                <a:lnTo>
                  <a:pt x="1730" y="962"/>
                </a:lnTo>
                <a:lnTo>
                  <a:pt x="1732" y="982"/>
                </a:lnTo>
                <a:lnTo>
                  <a:pt x="1734" y="1000"/>
                </a:lnTo>
                <a:lnTo>
                  <a:pt x="1736" y="1017"/>
                </a:lnTo>
                <a:lnTo>
                  <a:pt x="1738" y="1030"/>
                </a:lnTo>
                <a:lnTo>
                  <a:pt x="1741" y="1037"/>
                </a:lnTo>
                <a:lnTo>
                  <a:pt x="1747" y="1041"/>
                </a:lnTo>
                <a:lnTo>
                  <a:pt x="1753" y="1037"/>
                </a:lnTo>
                <a:lnTo>
                  <a:pt x="1760" y="1028"/>
                </a:lnTo>
                <a:lnTo>
                  <a:pt x="1767" y="1011"/>
                </a:lnTo>
                <a:lnTo>
                  <a:pt x="1778" y="986"/>
                </a:lnTo>
                <a:lnTo>
                  <a:pt x="1789" y="950"/>
                </a:lnTo>
                <a:lnTo>
                  <a:pt x="1804" y="906"/>
                </a:lnTo>
                <a:lnTo>
                  <a:pt x="1832" y="827"/>
                </a:lnTo>
                <a:lnTo>
                  <a:pt x="1869" y="749"/>
                </a:lnTo>
                <a:lnTo>
                  <a:pt x="1912" y="677"/>
                </a:lnTo>
                <a:lnTo>
                  <a:pt x="1958" y="608"/>
                </a:lnTo>
                <a:lnTo>
                  <a:pt x="2006" y="551"/>
                </a:lnTo>
                <a:lnTo>
                  <a:pt x="1976" y="522"/>
                </a:lnTo>
                <a:lnTo>
                  <a:pt x="1950" y="488"/>
                </a:lnTo>
                <a:lnTo>
                  <a:pt x="1932" y="451"/>
                </a:lnTo>
                <a:lnTo>
                  <a:pt x="1921" y="411"/>
                </a:lnTo>
                <a:lnTo>
                  <a:pt x="1917" y="366"/>
                </a:lnTo>
                <a:lnTo>
                  <a:pt x="1921" y="318"/>
                </a:lnTo>
                <a:lnTo>
                  <a:pt x="1936" y="272"/>
                </a:lnTo>
                <a:lnTo>
                  <a:pt x="1958" y="231"/>
                </a:lnTo>
                <a:lnTo>
                  <a:pt x="1987" y="196"/>
                </a:lnTo>
                <a:lnTo>
                  <a:pt x="2022" y="167"/>
                </a:lnTo>
                <a:lnTo>
                  <a:pt x="2063" y="144"/>
                </a:lnTo>
                <a:lnTo>
                  <a:pt x="2108" y="132"/>
                </a:lnTo>
                <a:lnTo>
                  <a:pt x="2156" y="126"/>
                </a:lnTo>
                <a:lnTo>
                  <a:pt x="2204" y="132"/>
                </a:lnTo>
                <a:lnTo>
                  <a:pt x="2250" y="144"/>
                </a:lnTo>
                <a:lnTo>
                  <a:pt x="2291" y="167"/>
                </a:lnTo>
                <a:lnTo>
                  <a:pt x="2326" y="196"/>
                </a:lnTo>
                <a:lnTo>
                  <a:pt x="2355" y="231"/>
                </a:lnTo>
                <a:lnTo>
                  <a:pt x="2376" y="272"/>
                </a:lnTo>
                <a:lnTo>
                  <a:pt x="2390" y="318"/>
                </a:lnTo>
                <a:lnTo>
                  <a:pt x="2396" y="366"/>
                </a:lnTo>
                <a:lnTo>
                  <a:pt x="2390" y="416"/>
                </a:lnTo>
                <a:lnTo>
                  <a:pt x="2376" y="462"/>
                </a:lnTo>
                <a:lnTo>
                  <a:pt x="2352" y="505"/>
                </a:lnTo>
                <a:lnTo>
                  <a:pt x="2318" y="540"/>
                </a:lnTo>
                <a:lnTo>
                  <a:pt x="2281" y="570"/>
                </a:lnTo>
                <a:lnTo>
                  <a:pt x="2237" y="590"/>
                </a:lnTo>
                <a:lnTo>
                  <a:pt x="2189" y="603"/>
                </a:lnTo>
                <a:lnTo>
                  <a:pt x="2187" y="673"/>
                </a:lnTo>
                <a:lnTo>
                  <a:pt x="2180" y="749"/>
                </a:lnTo>
                <a:lnTo>
                  <a:pt x="2172" y="828"/>
                </a:lnTo>
                <a:lnTo>
                  <a:pt x="2159" y="906"/>
                </a:lnTo>
                <a:lnTo>
                  <a:pt x="2146" y="982"/>
                </a:lnTo>
                <a:lnTo>
                  <a:pt x="2130" y="1048"/>
                </a:lnTo>
                <a:lnTo>
                  <a:pt x="2120" y="1091"/>
                </a:lnTo>
                <a:lnTo>
                  <a:pt x="2113" y="1126"/>
                </a:lnTo>
                <a:lnTo>
                  <a:pt x="2111" y="1154"/>
                </a:lnTo>
                <a:lnTo>
                  <a:pt x="2111" y="1174"/>
                </a:lnTo>
                <a:lnTo>
                  <a:pt x="2115" y="1189"/>
                </a:lnTo>
                <a:lnTo>
                  <a:pt x="2122" y="1194"/>
                </a:lnTo>
                <a:lnTo>
                  <a:pt x="2135" y="1191"/>
                </a:lnTo>
                <a:lnTo>
                  <a:pt x="2150" y="1180"/>
                </a:lnTo>
                <a:lnTo>
                  <a:pt x="2169" y="1161"/>
                </a:lnTo>
                <a:lnTo>
                  <a:pt x="2193" y="1133"/>
                </a:lnTo>
                <a:lnTo>
                  <a:pt x="2218" y="1096"/>
                </a:lnTo>
                <a:lnTo>
                  <a:pt x="2250" y="1048"/>
                </a:lnTo>
                <a:lnTo>
                  <a:pt x="2292" y="989"/>
                </a:lnTo>
                <a:lnTo>
                  <a:pt x="2339" y="930"/>
                </a:lnTo>
                <a:lnTo>
                  <a:pt x="2387" y="875"/>
                </a:lnTo>
                <a:lnTo>
                  <a:pt x="2437" y="821"/>
                </a:lnTo>
                <a:lnTo>
                  <a:pt x="2485" y="771"/>
                </a:lnTo>
                <a:lnTo>
                  <a:pt x="2529" y="729"/>
                </a:lnTo>
                <a:lnTo>
                  <a:pt x="2511" y="692"/>
                </a:lnTo>
                <a:lnTo>
                  <a:pt x="2498" y="649"/>
                </a:lnTo>
                <a:lnTo>
                  <a:pt x="2494" y="605"/>
                </a:lnTo>
                <a:lnTo>
                  <a:pt x="2500" y="557"/>
                </a:lnTo>
                <a:lnTo>
                  <a:pt x="2512" y="512"/>
                </a:lnTo>
                <a:lnTo>
                  <a:pt x="2535" y="472"/>
                </a:lnTo>
                <a:lnTo>
                  <a:pt x="2564" y="437"/>
                </a:lnTo>
                <a:lnTo>
                  <a:pt x="2599" y="407"/>
                </a:lnTo>
                <a:lnTo>
                  <a:pt x="2640" y="385"/>
                </a:lnTo>
                <a:lnTo>
                  <a:pt x="2684" y="372"/>
                </a:lnTo>
                <a:lnTo>
                  <a:pt x="2734" y="366"/>
                </a:lnTo>
                <a:lnTo>
                  <a:pt x="2782" y="372"/>
                </a:lnTo>
                <a:lnTo>
                  <a:pt x="2827" y="385"/>
                </a:lnTo>
                <a:lnTo>
                  <a:pt x="2868" y="407"/>
                </a:lnTo>
                <a:lnTo>
                  <a:pt x="2903" y="437"/>
                </a:lnTo>
                <a:lnTo>
                  <a:pt x="2932" y="472"/>
                </a:lnTo>
                <a:lnTo>
                  <a:pt x="2954" y="512"/>
                </a:lnTo>
                <a:lnTo>
                  <a:pt x="2967" y="557"/>
                </a:lnTo>
                <a:lnTo>
                  <a:pt x="2973" y="605"/>
                </a:lnTo>
                <a:lnTo>
                  <a:pt x="2967" y="655"/>
                </a:lnTo>
                <a:lnTo>
                  <a:pt x="2954" y="699"/>
                </a:lnTo>
                <a:lnTo>
                  <a:pt x="2932" y="740"/>
                </a:lnTo>
                <a:lnTo>
                  <a:pt x="2903" y="775"/>
                </a:lnTo>
                <a:lnTo>
                  <a:pt x="2868" y="804"/>
                </a:lnTo>
                <a:lnTo>
                  <a:pt x="2827" y="827"/>
                </a:lnTo>
                <a:lnTo>
                  <a:pt x="2782" y="840"/>
                </a:lnTo>
                <a:lnTo>
                  <a:pt x="2734" y="845"/>
                </a:lnTo>
                <a:lnTo>
                  <a:pt x="2699" y="841"/>
                </a:lnTo>
                <a:lnTo>
                  <a:pt x="2664" y="834"/>
                </a:lnTo>
                <a:lnTo>
                  <a:pt x="2640" y="876"/>
                </a:lnTo>
                <a:lnTo>
                  <a:pt x="2614" y="928"/>
                </a:lnTo>
                <a:lnTo>
                  <a:pt x="2586" y="986"/>
                </a:lnTo>
                <a:lnTo>
                  <a:pt x="2557" y="1048"/>
                </a:lnTo>
                <a:lnTo>
                  <a:pt x="2525" y="1115"/>
                </a:lnTo>
                <a:lnTo>
                  <a:pt x="2496" y="1185"/>
                </a:lnTo>
                <a:lnTo>
                  <a:pt x="2466" y="1254"/>
                </a:lnTo>
                <a:lnTo>
                  <a:pt x="2437" y="1322"/>
                </a:lnTo>
                <a:lnTo>
                  <a:pt x="2409" y="1389"/>
                </a:lnTo>
                <a:lnTo>
                  <a:pt x="2383" y="1450"/>
                </a:lnTo>
                <a:lnTo>
                  <a:pt x="2359" y="1507"/>
                </a:lnTo>
                <a:lnTo>
                  <a:pt x="2339" y="1555"/>
                </a:lnTo>
                <a:lnTo>
                  <a:pt x="2322" y="1596"/>
                </a:lnTo>
                <a:lnTo>
                  <a:pt x="2304" y="1647"/>
                </a:lnTo>
                <a:lnTo>
                  <a:pt x="2287" y="1708"/>
                </a:lnTo>
                <a:lnTo>
                  <a:pt x="2272" y="1777"/>
                </a:lnTo>
                <a:lnTo>
                  <a:pt x="2261" y="1852"/>
                </a:lnTo>
                <a:lnTo>
                  <a:pt x="2254" y="1934"/>
                </a:lnTo>
                <a:lnTo>
                  <a:pt x="2248" y="2017"/>
                </a:lnTo>
                <a:lnTo>
                  <a:pt x="2248" y="2102"/>
                </a:lnTo>
                <a:lnTo>
                  <a:pt x="2250" y="2187"/>
                </a:lnTo>
                <a:lnTo>
                  <a:pt x="2257" y="2268"/>
                </a:lnTo>
                <a:lnTo>
                  <a:pt x="2270" y="2346"/>
                </a:lnTo>
                <a:lnTo>
                  <a:pt x="2287" y="2420"/>
                </a:lnTo>
                <a:lnTo>
                  <a:pt x="2294" y="2459"/>
                </a:lnTo>
                <a:lnTo>
                  <a:pt x="2294" y="2494"/>
                </a:lnTo>
                <a:lnTo>
                  <a:pt x="2289" y="2525"/>
                </a:lnTo>
                <a:lnTo>
                  <a:pt x="2278" y="2551"/>
                </a:lnTo>
                <a:lnTo>
                  <a:pt x="2261" y="2573"/>
                </a:lnTo>
                <a:lnTo>
                  <a:pt x="2243" y="2592"/>
                </a:lnTo>
                <a:lnTo>
                  <a:pt x="2222" y="2607"/>
                </a:lnTo>
                <a:lnTo>
                  <a:pt x="2198" y="2618"/>
                </a:lnTo>
                <a:lnTo>
                  <a:pt x="2176" y="2627"/>
                </a:lnTo>
                <a:lnTo>
                  <a:pt x="2154" y="2634"/>
                </a:lnTo>
                <a:lnTo>
                  <a:pt x="2133" y="2638"/>
                </a:lnTo>
                <a:lnTo>
                  <a:pt x="2117" y="2642"/>
                </a:lnTo>
                <a:lnTo>
                  <a:pt x="2102" y="2644"/>
                </a:lnTo>
                <a:lnTo>
                  <a:pt x="2093" y="2646"/>
                </a:lnTo>
                <a:lnTo>
                  <a:pt x="2089" y="2646"/>
                </a:lnTo>
                <a:lnTo>
                  <a:pt x="1943" y="2673"/>
                </a:lnTo>
                <a:lnTo>
                  <a:pt x="1802" y="2694"/>
                </a:lnTo>
                <a:lnTo>
                  <a:pt x="1669" y="2708"/>
                </a:lnTo>
                <a:lnTo>
                  <a:pt x="1544" y="2718"/>
                </a:lnTo>
                <a:lnTo>
                  <a:pt x="1425" y="2721"/>
                </a:lnTo>
                <a:lnTo>
                  <a:pt x="1314" y="2719"/>
                </a:lnTo>
                <a:lnTo>
                  <a:pt x="1211" y="2714"/>
                </a:lnTo>
                <a:lnTo>
                  <a:pt x="1116" y="2703"/>
                </a:lnTo>
                <a:lnTo>
                  <a:pt x="1028" y="2690"/>
                </a:lnTo>
                <a:lnTo>
                  <a:pt x="950" y="2673"/>
                </a:lnTo>
                <a:lnTo>
                  <a:pt x="880" y="2653"/>
                </a:lnTo>
                <a:lnTo>
                  <a:pt x="817" y="2633"/>
                </a:lnTo>
                <a:lnTo>
                  <a:pt x="769" y="2612"/>
                </a:lnTo>
                <a:lnTo>
                  <a:pt x="732" y="2592"/>
                </a:lnTo>
                <a:lnTo>
                  <a:pt x="704" y="2573"/>
                </a:lnTo>
                <a:lnTo>
                  <a:pt x="686" y="2553"/>
                </a:lnTo>
                <a:lnTo>
                  <a:pt x="673" y="2531"/>
                </a:lnTo>
                <a:lnTo>
                  <a:pt x="667" y="2505"/>
                </a:lnTo>
                <a:lnTo>
                  <a:pt x="669" y="2475"/>
                </a:lnTo>
                <a:lnTo>
                  <a:pt x="673" y="2442"/>
                </a:lnTo>
                <a:lnTo>
                  <a:pt x="682" y="2403"/>
                </a:lnTo>
                <a:lnTo>
                  <a:pt x="693" y="2357"/>
                </a:lnTo>
                <a:lnTo>
                  <a:pt x="706" y="2304"/>
                </a:lnTo>
                <a:lnTo>
                  <a:pt x="719" y="2243"/>
                </a:lnTo>
                <a:lnTo>
                  <a:pt x="732" y="2172"/>
                </a:lnTo>
                <a:lnTo>
                  <a:pt x="743" y="2084"/>
                </a:lnTo>
                <a:lnTo>
                  <a:pt x="747" y="2000"/>
                </a:lnTo>
                <a:lnTo>
                  <a:pt x="741" y="1919"/>
                </a:lnTo>
                <a:lnTo>
                  <a:pt x="728" y="1840"/>
                </a:lnTo>
                <a:lnTo>
                  <a:pt x="710" y="1762"/>
                </a:lnTo>
                <a:lnTo>
                  <a:pt x="684" y="1681"/>
                </a:lnTo>
                <a:lnTo>
                  <a:pt x="656" y="1599"/>
                </a:lnTo>
                <a:lnTo>
                  <a:pt x="623" y="1514"/>
                </a:lnTo>
                <a:lnTo>
                  <a:pt x="586" y="1427"/>
                </a:lnTo>
                <a:lnTo>
                  <a:pt x="547" y="1333"/>
                </a:lnTo>
                <a:lnTo>
                  <a:pt x="508" y="1233"/>
                </a:lnTo>
                <a:lnTo>
                  <a:pt x="473" y="1148"/>
                </a:lnTo>
                <a:lnTo>
                  <a:pt x="442" y="1074"/>
                </a:lnTo>
                <a:lnTo>
                  <a:pt x="412" y="1010"/>
                </a:lnTo>
                <a:lnTo>
                  <a:pt x="386" y="952"/>
                </a:lnTo>
                <a:lnTo>
                  <a:pt x="362" y="904"/>
                </a:lnTo>
                <a:lnTo>
                  <a:pt x="342" y="864"/>
                </a:lnTo>
                <a:lnTo>
                  <a:pt x="323" y="828"/>
                </a:lnTo>
                <a:lnTo>
                  <a:pt x="282" y="841"/>
                </a:lnTo>
                <a:lnTo>
                  <a:pt x="240" y="845"/>
                </a:lnTo>
                <a:lnTo>
                  <a:pt x="192" y="840"/>
                </a:lnTo>
                <a:lnTo>
                  <a:pt x="146" y="827"/>
                </a:lnTo>
                <a:lnTo>
                  <a:pt x="105" y="804"/>
                </a:lnTo>
                <a:lnTo>
                  <a:pt x="70" y="775"/>
                </a:lnTo>
                <a:lnTo>
                  <a:pt x="40" y="740"/>
                </a:lnTo>
                <a:lnTo>
                  <a:pt x="18" y="699"/>
                </a:lnTo>
                <a:lnTo>
                  <a:pt x="5" y="655"/>
                </a:lnTo>
                <a:lnTo>
                  <a:pt x="0" y="605"/>
                </a:lnTo>
                <a:lnTo>
                  <a:pt x="5" y="557"/>
                </a:lnTo>
                <a:lnTo>
                  <a:pt x="18" y="512"/>
                </a:lnTo>
                <a:lnTo>
                  <a:pt x="40" y="472"/>
                </a:lnTo>
                <a:lnTo>
                  <a:pt x="70" y="437"/>
                </a:lnTo>
                <a:lnTo>
                  <a:pt x="105" y="407"/>
                </a:lnTo>
                <a:lnTo>
                  <a:pt x="146" y="385"/>
                </a:lnTo>
                <a:lnTo>
                  <a:pt x="192" y="372"/>
                </a:lnTo>
                <a:lnTo>
                  <a:pt x="240" y="366"/>
                </a:lnTo>
                <a:lnTo>
                  <a:pt x="288" y="372"/>
                </a:lnTo>
                <a:lnTo>
                  <a:pt x="332" y="385"/>
                </a:lnTo>
                <a:lnTo>
                  <a:pt x="373" y="407"/>
                </a:lnTo>
                <a:lnTo>
                  <a:pt x="408" y="437"/>
                </a:lnTo>
                <a:lnTo>
                  <a:pt x="438" y="472"/>
                </a:lnTo>
                <a:lnTo>
                  <a:pt x="460" y="512"/>
                </a:lnTo>
                <a:lnTo>
                  <a:pt x="475" y="557"/>
                </a:lnTo>
                <a:lnTo>
                  <a:pt x="478" y="605"/>
                </a:lnTo>
                <a:lnTo>
                  <a:pt x="475" y="647"/>
                </a:lnTo>
                <a:lnTo>
                  <a:pt x="464" y="688"/>
                </a:lnTo>
                <a:lnTo>
                  <a:pt x="447" y="725"/>
                </a:lnTo>
                <a:lnTo>
                  <a:pt x="503" y="769"/>
                </a:lnTo>
                <a:lnTo>
                  <a:pt x="554" y="817"/>
                </a:lnTo>
                <a:lnTo>
                  <a:pt x="604" y="871"/>
                </a:lnTo>
                <a:lnTo>
                  <a:pt x="649" y="925"/>
                </a:lnTo>
                <a:lnTo>
                  <a:pt x="687" y="980"/>
                </a:lnTo>
                <a:lnTo>
                  <a:pt x="724" y="1034"/>
                </a:lnTo>
                <a:lnTo>
                  <a:pt x="758" y="1084"/>
                </a:lnTo>
                <a:lnTo>
                  <a:pt x="787" y="1130"/>
                </a:lnTo>
                <a:lnTo>
                  <a:pt x="813" y="1170"/>
                </a:lnTo>
                <a:lnTo>
                  <a:pt x="834" y="1202"/>
                </a:lnTo>
                <a:lnTo>
                  <a:pt x="852" y="1226"/>
                </a:lnTo>
                <a:lnTo>
                  <a:pt x="867" y="1239"/>
                </a:lnTo>
                <a:lnTo>
                  <a:pt x="878" y="1244"/>
                </a:lnTo>
                <a:lnTo>
                  <a:pt x="885" y="1242"/>
                </a:lnTo>
                <a:lnTo>
                  <a:pt x="889" y="1231"/>
                </a:lnTo>
                <a:lnTo>
                  <a:pt x="889" y="1215"/>
                </a:lnTo>
                <a:lnTo>
                  <a:pt x="887" y="1191"/>
                </a:lnTo>
                <a:lnTo>
                  <a:pt x="883" y="1161"/>
                </a:lnTo>
                <a:lnTo>
                  <a:pt x="876" y="1124"/>
                </a:lnTo>
                <a:lnTo>
                  <a:pt x="869" y="1084"/>
                </a:lnTo>
                <a:lnTo>
                  <a:pt x="858" y="1039"/>
                </a:lnTo>
                <a:lnTo>
                  <a:pt x="848" y="991"/>
                </a:lnTo>
                <a:lnTo>
                  <a:pt x="835" y="939"/>
                </a:lnTo>
                <a:lnTo>
                  <a:pt x="821" y="851"/>
                </a:lnTo>
                <a:lnTo>
                  <a:pt x="813" y="762"/>
                </a:lnTo>
                <a:lnTo>
                  <a:pt x="809" y="679"/>
                </a:lnTo>
                <a:lnTo>
                  <a:pt x="809" y="601"/>
                </a:lnTo>
                <a:lnTo>
                  <a:pt x="763" y="588"/>
                </a:lnTo>
                <a:lnTo>
                  <a:pt x="723" y="566"/>
                </a:lnTo>
                <a:lnTo>
                  <a:pt x="686" y="538"/>
                </a:lnTo>
                <a:lnTo>
                  <a:pt x="656" y="501"/>
                </a:lnTo>
                <a:lnTo>
                  <a:pt x="632" y="461"/>
                </a:lnTo>
                <a:lnTo>
                  <a:pt x="617" y="414"/>
                </a:lnTo>
                <a:lnTo>
                  <a:pt x="613" y="366"/>
                </a:lnTo>
                <a:lnTo>
                  <a:pt x="617" y="318"/>
                </a:lnTo>
                <a:lnTo>
                  <a:pt x="632" y="272"/>
                </a:lnTo>
                <a:lnTo>
                  <a:pt x="654" y="231"/>
                </a:lnTo>
                <a:lnTo>
                  <a:pt x="684" y="196"/>
                </a:lnTo>
                <a:lnTo>
                  <a:pt x="719" y="167"/>
                </a:lnTo>
                <a:lnTo>
                  <a:pt x="760" y="144"/>
                </a:lnTo>
                <a:lnTo>
                  <a:pt x="804" y="132"/>
                </a:lnTo>
                <a:lnTo>
                  <a:pt x="852" y="126"/>
                </a:lnTo>
                <a:lnTo>
                  <a:pt x="900" y="132"/>
                </a:lnTo>
                <a:lnTo>
                  <a:pt x="946" y="144"/>
                </a:lnTo>
                <a:lnTo>
                  <a:pt x="987" y="167"/>
                </a:lnTo>
                <a:lnTo>
                  <a:pt x="1022" y="196"/>
                </a:lnTo>
                <a:lnTo>
                  <a:pt x="1052" y="231"/>
                </a:lnTo>
                <a:lnTo>
                  <a:pt x="1074" y="272"/>
                </a:lnTo>
                <a:lnTo>
                  <a:pt x="1087" y="318"/>
                </a:lnTo>
                <a:lnTo>
                  <a:pt x="1092" y="366"/>
                </a:lnTo>
                <a:lnTo>
                  <a:pt x="1087" y="411"/>
                </a:lnTo>
                <a:lnTo>
                  <a:pt x="1076" y="453"/>
                </a:lnTo>
                <a:lnTo>
                  <a:pt x="1057" y="490"/>
                </a:lnTo>
                <a:lnTo>
                  <a:pt x="1031" y="525"/>
                </a:lnTo>
                <a:lnTo>
                  <a:pt x="1000" y="553"/>
                </a:lnTo>
                <a:lnTo>
                  <a:pt x="1028" y="597"/>
                </a:lnTo>
                <a:lnTo>
                  <a:pt x="1055" y="645"/>
                </a:lnTo>
                <a:lnTo>
                  <a:pt x="1081" y="695"/>
                </a:lnTo>
                <a:lnTo>
                  <a:pt x="1105" y="743"/>
                </a:lnTo>
                <a:lnTo>
                  <a:pt x="1128" y="793"/>
                </a:lnTo>
                <a:lnTo>
                  <a:pt x="1148" y="840"/>
                </a:lnTo>
                <a:lnTo>
                  <a:pt x="1166" y="882"/>
                </a:lnTo>
                <a:lnTo>
                  <a:pt x="1181" y="919"/>
                </a:lnTo>
                <a:lnTo>
                  <a:pt x="1194" y="949"/>
                </a:lnTo>
                <a:lnTo>
                  <a:pt x="1205" y="973"/>
                </a:lnTo>
                <a:lnTo>
                  <a:pt x="1213" y="991"/>
                </a:lnTo>
                <a:lnTo>
                  <a:pt x="1220" y="1010"/>
                </a:lnTo>
                <a:lnTo>
                  <a:pt x="1227" y="1026"/>
                </a:lnTo>
                <a:lnTo>
                  <a:pt x="1235" y="1041"/>
                </a:lnTo>
                <a:lnTo>
                  <a:pt x="1240" y="1054"/>
                </a:lnTo>
                <a:lnTo>
                  <a:pt x="1246" y="1063"/>
                </a:lnTo>
                <a:lnTo>
                  <a:pt x="1251" y="1067"/>
                </a:lnTo>
                <a:lnTo>
                  <a:pt x="1255" y="1063"/>
                </a:lnTo>
                <a:lnTo>
                  <a:pt x="1261" y="1054"/>
                </a:lnTo>
                <a:lnTo>
                  <a:pt x="1264" y="1037"/>
                </a:lnTo>
                <a:lnTo>
                  <a:pt x="1270" y="1010"/>
                </a:lnTo>
                <a:lnTo>
                  <a:pt x="1274" y="973"/>
                </a:lnTo>
                <a:lnTo>
                  <a:pt x="1277" y="925"/>
                </a:lnTo>
                <a:lnTo>
                  <a:pt x="1283" y="864"/>
                </a:lnTo>
                <a:lnTo>
                  <a:pt x="1292" y="767"/>
                </a:lnTo>
                <a:lnTo>
                  <a:pt x="1311" y="677"/>
                </a:lnTo>
                <a:lnTo>
                  <a:pt x="1331" y="594"/>
                </a:lnTo>
                <a:lnTo>
                  <a:pt x="1357" y="518"/>
                </a:lnTo>
                <a:lnTo>
                  <a:pt x="1381" y="453"/>
                </a:lnTo>
                <a:lnTo>
                  <a:pt x="1344" y="431"/>
                </a:lnTo>
                <a:lnTo>
                  <a:pt x="1311" y="401"/>
                </a:lnTo>
                <a:lnTo>
                  <a:pt x="1285" y="366"/>
                </a:lnTo>
                <a:lnTo>
                  <a:pt x="1264" y="327"/>
                </a:lnTo>
                <a:lnTo>
                  <a:pt x="1251" y="285"/>
                </a:lnTo>
                <a:lnTo>
                  <a:pt x="1248" y="239"/>
                </a:lnTo>
                <a:lnTo>
                  <a:pt x="1251" y="191"/>
                </a:lnTo>
                <a:lnTo>
                  <a:pt x="1266" y="146"/>
                </a:lnTo>
                <a:lnTo>
                  <a:pt x="1288" y="106"/>
                </a:lnTo>
                <a:lnTo>
                  <a:pt x="1318" y="71"/>
                </a:lnTo>
                <a:lnTo>
                  <a:pt x="1353" y="41"/>
                </a:lnTo>
                <a:lnTo>
                  <a:pt x="1394" y="19"/>
                </a:lnTo>
                <a:lnTo>
                  <a:pt x="1438" y="4"/>
                </a:lnTo>
                <a:lnTo>
                  <a:pt x="148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title"/>
          </p:nvPr>
        </p:nvSpPr>
        <p:spPr>
          <a:xfrm>
            <a:off x="1742995" y="309839"/>
            <a:ext cx="5658000" cy="8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100"/>
              <a:buFont typeface="Calibri"/>
              <a:buNone/>
            </a:pPr>
            <a:r>
              <a:rPr lang="en" sz="41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 Approach - 2</a:t>
            </a:r>
            <a:endParaRPr sz="41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1743000" y="1125850"/>
            <a:ext cx="3120600" cy="12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63500" lvl="0" indent="-13335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Noto Sans Symbols"/>
              <a:buChar char="•"/>
            </a:pPr>
            <a:r>
              <a:rPr lang="en" sz="21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Using 10x10 chessboard</a:t>
            </a:r>
            <a:endParaRPr sz="21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3500" lvl="0" indent="-13335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Noto Sans Symbols"/>
              <a:buChar char="•"/>
            </a:pPr>
            <a:r>
              <a:rPr lang="en" sz="21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Initial temp and cooling      </a:t>
            </a:r>
            <a:br>
              <a:rPr lang="en" sz="21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1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schedule still same </a:t>
            </a:r>
            <a:endParaRPr sz="21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 txBox="1"/>
          <p:nvPr/>
        </p:nvSpPr>
        <p:spPr>
          <a:xfrm>
            <a:off x="5707207" y="1015940"/>
            <a:ext cx="3436793" cy="1371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" lvl="0" indent="-13335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Noto Sans Symbols"/>
              <a:buChar char="•"/>
            </a:pPr>
            <a:r>
              <a:rPr lang="en" sz="21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Create linearly increasing </a:t>
            </a:r>
            <a:br>
              <a:rPr lang="en" sz="21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1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iteration each temperature  </a:t>
            </a:r>
            <a:br>
              <a:rPr lang="en" sz="21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1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changes. α=0.1 &amp; β=10 (same as chessboard size)</a:t>
            </a:r>
            <a:endParaRPr sz="21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3500" lvl="0" indent="-13335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Noto Sans Symbols"/>
              <a:buChar char="•"/>
            </a:pPr>
            <a:r>
              <a:rPr lang="en" sz="21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Iteration done until t = 0.1</a:t>
            </a:r>
            <a:endParaRPr sz="21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Shape 299"/>
          <p:cNvPicPr preferRelativeResize="0"/>
          <p:nvPr/>
        </p:nvPicPr>
        <p:blipFill rotWithShape="1">
          <a:blip r:embed="rId4">
            <a:alphaModFix/>
          </a:blip>
          <a:srcRect l="9563" t="9378" r="9320" b="6736"/>
          <a:stretch/>
        </p:blipFill>
        <p:spPr>
          <a:xfrm>
            <a:off x="257991" y="2387050"/>
            <a:ext cx="5256118" cy="2536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/>
        </p:nvSpPr>
        <p:spPr>
          <a:xfrm>
            <a:off x="1559025" y="1728513"/>
            <a:ext cx="55419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3.    Update Pbest and Gbest</a:t>
            </a:r>
            <a:endParaRPr sz="1800"/>
          </a:p>
        </p:txBody>
      </p:sp>
      <p:sp>
        <p:nvSpPr>
          <p:cNvPr id="305" name="Shape 305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Numerical Example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06" name="Shape 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075" y="2571751"/>
            <a:ext cx="7543799" cy="173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Shape 3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9525" y="2622977"/>
            <a:ext cx="2260075" cy="163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Shape 3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3138" y="2207125"/>
            <a:ext cx="2260076" cy="2268176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Shape 309"/>
          <p:cNvSpPr txBox="1"/>
          <p:nvPr/>
        </p:nvSpPr>
        <p:spPr>
          <a:xfrm>
            <a:off x="1412000" y="1682150"/>
            <a:ext cx="55419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Generate Initial ‘Position’ and ‘Speed’</a:t>
            </a:r>
            <a:endParaRPr sz="1800"/>
          </a:p>
        </p:txBody>
      </p:sp>
      <p:sp>
        <p:nvSpPr>
          <p:cNvPr id="310" name="Shape 310"/>
          <p:cNvSpPr txBox="1"/>
          <p:nvPr/>
        </p:nvSpPr>
        <p:spPr>
          <a:xfrm>
            <a:off x="1351688" y="1682138"/>
            <a:ext cx="55419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2.    Calculate the Penalty given by ‘Queen Position’</a:t>
            </a:r>
            <a:endParaRPr sz="1800"/>
          </a:p>
        </p:txBody>
      </p:sp>
      <p:pic>
        <p:nvPicPr>
          <p:cNvPr id="311" name="Shape 3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5600" y="2031763"/>
            <a:ext cx="2419350" cy="24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Shape 312"/>
          <p:cNvSpPr txBox="1"/>
          <p:nvPr/>
        </p:nvSpPr>
        <p:spPr>
          <a:xfrm>
            <a:off x="2534925" y="2498775"/>
            <a:ext cx="11877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N = 5</a:t>
            </a:r>
            <a:endParaRPr sz="2900"/>
          </a:p>
        </p:txBody>
      </p:sp>
      <p:pic>
        <p:nvPicPr>
          <p:cNvPr id="313" name="Shape 3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97524" y="2571750"/>
            <a:ext cx="4246525" cy="173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54938" y="1693388"/>
            <a:ext cx="6931700" cy="173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 txBox="1"/>
          <p:nvPr/>
        </p:nvSpPr>
        <p:spPr>
          <a:xfrm>
            <a:off x="1743038" y="1245150"/>
            <a:ext cx="55419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4. Update Speed, Update Location</a:t>
            </a:r>
            <a:endParaRPr sz="1800" dirty="0"/>
          </a:p>
        </p:txBody>
      </p:sp>
      <p:pic>
        <p:nvPicPr>
          <p:cNvPr id="316" name="Shape 3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69538" y="3421424"/>
            <a:ext cx="5293612" cy="173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Shape 317"/>
          <p:cNvSpPr/>
          <p:nvPr/>
        </p:nvSpPr>
        <p:spPr>
          <a:xfrm>
            <a:off x="1999250" y="4304675"/>
            <a:ext cx="5421000" cy="249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8" name="Shape 3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47225" y="1728513"/>
            <a:ext cx="2449544" cy="245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Shape 319"/>
          <p:cNvPicPr preferRelativeResize="0"/>
          <p:nvPr/>
        </p:nvPicPr>
        <p:blipFill rotWithShape="1">
          <a:blip r:embed="rId9">
            <a:alphaModFix/>
          </a:blip>
          <a:srcRect t="50970" b="34660"/>
          <a:stretch/>
        </p:blipFill>
        <p:spPr>
          <a:xfrm>
            <a:off x="2062950" y="4304675"/>
            <a:ext cx="5293599" cy="24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Shape 320"/>
          <p:cNvSpPr txBox="1"/>
          <p:nvPr/>
        </p:nvSpPr>
        <p:spPr>
          <a:xfrm>
            <a:off x="4572000" y="2207125"/>
            <a:ext cx="220800" cy="18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0</a:t>
            </a:r>
            <a:endParaRPr sz="27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1</a:t>
            </a:r>
            <a:endParaRPr sz="27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2</a:t>
            </a:r>
            <a:endParaRPr sz="27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3</a:t>
            </a:r>
            <a:endParaRPr sz="27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4</a:t>
            </a:r>
            <a:endParaRPr sz="2700"/>
          </a:p>
        </p:txBody>
      </p:sp>
      <p:sp>
        <p:nvSpPr>
          <p:cNvPr id="321" name="Shape 321"/>
          <p:cNvSpPr/>
          <p:nvPr/>
        </p:nvSpPr>
        <p:spPr>
          <a:xfrm>
            <a:off x="1669525" y="2927575"/>
            <a:ext cx="2188200" cy="249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41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body" idx="4294967295"/>
          </p:nvPr>
        </p:nvSpPr>
        <p:spPr>
          <a:xfrm>
            <a:off x="-25" y="-40225"/>
            <a:ext cx="9144000" cy="5183700"/>
          </a:xfrm>
          <a:prstGeom prst="rect">
            <a:avLst/>
          </a:prstGeom>
          <a:solidFill>
            <a:srgbClr val="666666">
              <a:alpha val="6192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/>
          </a:p>
          <a:p>
            <a: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Shape 327"/>
          <p:cNvSpPr txBox="1">
            <a:spLocks noGrp="1"/>
          </p:cNvSpPr>
          <p:nvPr>
            <p:ph type="title" idx="4294967295"/>
          </p:nvPr>
        </p:nvSpPr>
        <p:spPr>
          <a:xfrm>
            <a:off x="45723" y="214950"/>
            <a:ext cx="9098400" cy="1088100"/>
          </a:xfrm>
          <a:prstGeom prst="rect">
            <a:avLst/>
          </a:prstGeom>
          <a:solidFill>
            <a:srgbClr val="FFFFFF">
              <a:alpha val="58850"/>
            </a:srgbClr>
          </a:solidFill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</a:rPr>
              <a:t>Comparison</a:t>
            </a:r>
            <a:endParaRPr sz="4800">
              <a:solidFill>
                <a:srgbClr val="000000"/>
              </a:solidFill>
            </a:endParaRPr>
          </a:p>
        </p:txBody>
      </p:sp>
      <p:pic>
        <p:nvPicPr>
          <p:cNvPr id="328" name="Shape 3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150" y="1593650"/>
            <a:ext cx="3900125" cy="30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Shape 329"/>
          <p:cNvSpPr txBox="1"/>
          <p:nvPr/>
        </p:nvSpPr>
        <p:spPr>
          <a:xfrm>
            <a:off x="4264275" y="2049725"/>
            <a:ext cx="4879800" cy="1968000"/>
          </a:xfrm>
          <a:prstGeom prst="rect">
            <a:avLst/>
          </a:prstGeom>
          <a:solidFill>
            <a:srgbClr val="FFFFFF">
              <a:alpha val="7038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GA_20 = [1,0,1,1,1,1,1,1,1,1,1,1,1,1,1,1,1,1,1,1]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SA_20  = [1,1,1,1,1,1,1,1,1,1,1,1,1,1,1,1,1,1,1,1]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PSO_20 = [0,0,0,1,1,1,0,0,0,0,1,1,0,0,1,1,2,2,2,2]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do the 20 times of 3 algorithm(GA、SA、PSO) and each time have 300 interactions. Although the variance of  GA and SA is very small, but the performance of PSO is good .so we choose </a:t>
            </a:r>
            <a:r>
              <a:rPr lang="en">
                <a:solidFill>
                  <a:srgbClr val="FF0000"/>
                </a:solidFill>
              </a:rPr>
              <a:t>PSO</a:t>
            </a:r>
            <a:r>
              <a:rPr lang="en">
                <a:solidFill>
                  <a:schemeClr val="dk1"/>
                </a:solidFill>
              </a:rPr>
              <a:t> to be our final algorithm.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title"/>
          </p:nvPr>
        </p:nvSpPr>
        <p:spPr>
          <a:xfrm>
            <a:off x="1831545" y="320506"/>
            <a:ext cx="701619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ECBD"/>
              </a:buClr>
              <a:buSzPts val="3600"/>
              <a:buFont typeface="Calibri"/>
              <a:buNone/>
            </a:pPr>
            <a:r>
              <a:rPr lang="en"/>
              <a:t>Result</a:t>
            </a:r>
            <a:endParaRPr sz="3600" b="0" i="0" u="none" strike="noStrike" cap="none">
              <a:solidFill>
                <a:srgbClr val="FFECB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Shape 3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475" y="1125175"/>
            <a:ext cx="3533199" cy="378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 rotWithShape="1">
          <a:blip r:embed="rId5">
            <a:alphaModFix/>
          </a:blip>
          <a:srcRect l="4694" t="7019" r="6887"/>
          <a:stretch/>
        </p:blipFill>
        <p:spPr>
          <a:xfrm>
            <a:off x="3191075" y="3703200"/>
            <a:ext cx="1639600" cy="114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1650" y="1125175"/>
            <a:ext cx="3533201" cy="3789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>
            <a:spLocks noGrp="1"/>
          </p:cNvSpPr>
          <p:nvPr>
            <p:ph type="title"/>
          </p:nvPr>
        </p:nvSpPr>
        <p:spPr>
          <a:xfrm>
            <a:off x="533400" y="607541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ECBD"/>
              </a:buClr>
              <a:buSzPts val="3600"/>
              <a:buFont typeface="Calibri"/>
              <a:buNone/>
            </a:pPr>
            <a:r>
              <a:rPr lang="en"/>
              <a:t>Conclusion</a:t>
            </a:r>
            <a:endParaRPr sz="3600" b="0" i="0" u="none" strike="noStrike" cap="none">
              <a:solidFill>
                <a:srgbClr val="FFECB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457200" y="1540991"/>
            <a:ext cx="8229600" cy="29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95300" lvl="0" indent="-457200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Wingdings" panose="05000000000000000000" pitchFamily="2" charset="2"/>
              <a:buChar char="ü"/>
            </a:pPr>
            <a:r>
              <a:rPr lang="en" sz="3000" dirty="0">
                <a:solidFill>
                  <a:srgbClr val="FFFFFF"/>
                </a:solidFill>
              </a:rPr>
              <a:t>Closing remarks</a:t>
            </a:r>
            <a:endParaRPr sz="3000" dirty="0">
              <a:solidFill>
                <a:srgbClr val="FFFFFF"/>
              </a:solidFill>
            </a:endParaRPr>
          </a:p>
          <a:p>
            <a:pPr marL="0" lvl="0" indent="0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FFFFFF"/>
                </a:solidFill>
              </a:rPr>
              <a:t>         PSO beats GA &amp; SA when finding solution (n = 14), but with bigger variation</a:t>
            </a:r>
            <a:endParaRPr sz="1800" dirty="0">
              <a:solidFill>
                <a:srgbClr val="FFFFFF"/>
              </a:solidFill>
            </a:endParaRPr>
          </a:p>
          <a:p>
            <a:pPr marL="495300" lvl="0" indent="-457200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Wingdings" panose="05000000000000000000" pitchFamily="2" charset="2"/>
              <a:buChar char="ü"/>
            </a:pPr>
            <a:r>
              <a:rPr lang="en" sz="3000" dirty="0">
                <a:solidFill>
                  <a:srgbClr val="FFFFFF"/>
                </a:solidFill>
              </a:rPr>
              <a:t>Difficulties encountered</a:t>
            </a:r>
            <a:endParaRPr sz="3000" dirty="0">
              <a:solidFill>
                <a:srgbClr val="FFFFFF"/>
              </a:solidFill>
            </a:endParaRPr>
          </a:p>
          <a:p>
            <a:pPr marL="0" lvl="0" indent="0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dirty="0">
                <a:solidFill>
                  <a:srgbClr val="FFFFFF"/>
                </a:solidFill>
              </a:rPr>
              <a:t> </a:t>
            </a:r>
            <a:r>
              <a:rPr lang="en" sz="3000" dirty="0" smtClean="0">
                <a:solidFill>
                  <a:srgbClr val="FFFFFF"/>
                </a:solidFill>
              </a:rPr>
              <a:t>     </a:t>
            </a:r>
            <a:r>
              <a:rPr lang="en" sz="1800" dirty="0" smtClean="0">
                <a:solidFill>
                  <a:srgbClr val="FFFFFF"/>
                </a:solidFill>
              </a:rPr>
              <a:t>Not </a:t>
            </a:r>
            <a:r>
              <a:rPr lang="en" sz="1800" dirty="0">
                <a:solidFill>
                  <a:srgbClr val="FFFFFF"/>
                </a:solidFill>
              </a:rPr>
              <a:t>easy to find the feasible solution of bigger chessboard</a:t>
            </a:r>
            <a:endParaRPr sz="1800" dirty="0">
              <a:solidFill>
                <a:srgbClr val="FFFFFF"/>
              </a:solidFill>
            </a:endParaRPr>
          </a:p>
          <a:p>
            <a:pPr marL="495300" lvl="0" indent="-457200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Wingdings" panose="05000000000000000000" pitchFamily="2" charset="2"/>
              <a:buChar char="ü"/>
            </a:pPr>
            <a:r>
              <a:rPr lang="en" sz="3000" dirty="0">
                <a:solidFill>
                  <a:srgbClr val="FFFFFF"/>
                </a:solidFill>
              </a:rPr>
              <a:t>Possible improvements</a:t>
            </a:r>
            <a:endParaRPr sz="3000" dirty="0">
              <a:solidFill>
                <a:srgbClr val="FFFFFF"/>
              </a:solidFill>
            </a:endParaRPr>
          </a:p>
          <a:p>
            <a:pPr marL="0" lvl="0" indent="457200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FFFFFF"/>
                </a:solidFill>
              </a:rPr>
              <a:t>Split multiple blocks respectively, and recalculate the combination </a:t>
            </a:r>
            <a:endParaRPr sz="3000" dirty="0">
              <a:solidFill>
                <a:srgbClr val="FFFFFF"/>
              </a:solidFill>
            </a:endParaRPr>
          </a:p>
          <a:p>
            <a: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>
            <a:spLocks noGrp="1"/>
          </p:cNvSpPr>
          <p:nvPr>
            <p:ph type="title"/>
          </p:nvPr>
        </p:nvSpPr>
        <p:spPr>
          <a:xfrm>
            <a:off x="457200" y="2190091"/>
            <a:ext cx="8229600" cy="889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Calibri"/>
              <a:buNone/>
            </a:pPr>
            <a:r>
              <a:rPr lang="en" sz="3600" dirty="0">
                <a:solidFill>
                  <a:srgbClr val="FFFFFF"/>
                </a:solidFill>
              </a:rPr>
              <a:t>THANK YOU!</a:t>
            </a:r>
            <a:endParaRPr sz="3600" dirty="0">
              <a:solidFill>
                <a:srgbClr val="FFFFFF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Calibri"/>
              <a:buNone/>
            </a:pPr>
            <a:r>
              <a:rPr lang="en" sz="3600" dirty="0">
                <a:solidFill>
                  <a:srgbClr val="FFFFFF"/>
                </a:solidFill>
              </a:rPr>
              <a:t>TERIMA KASIH!</a:t>
            </a:r>
            <a:endParaRPr sz="3600" dirty="0">
              <a:solidFill>
                <a:srgbClr val="FFFFFF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Calibri"/>
              <a:buNone/>
            </a:pPr>
            <a:r>
              <a:rPr lang="en" sz="3600" dirty="0">
                <a:solidFill>
                  <a:srgbClr val="FFFFFF"/>
                </a:solidFill>
              </a:rPr>
              <a:t>謝謝!</a:t>
            </a:r>
            <a:endParaRPr sz="3600" dirty="0">
              <a:solidFill>
                <a:srgbClr val="FFFFFF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Calibri"/>
              <a:buNone/>
            </a:pPr>
            <a:r>
              <a:rPr lang="en" sz="3600" dirty="0">
                <a:solidFill>
                  <a:srgbClr val="FFFFFF"/>
                </a:solidFill>
              </a:rPr>
              <a:t>Muchas Gracias!</a:t>
            </a:r>
            <a:endParaRPr sz="3600" dirty="0">
              <a:solidFill>
                <a:srgbClr val="FFFFFF"/>
              </a:solidFill>
            </a:endParaRPr>
          </a:p>
        </p:txBody>
      </p:sp>
      <p:sp>
        <p:nvSpPr>
          <p:cNvPr id="349" name="Shape 349"/>
          <p:cNvSpPr/>
          <p:nvPr/>
        </p:nvSpPr>
        <p:spPr>
          <a:xfrm>
            <a:off x="1084942" y="432187"/>
            <a:ext cx="736626" cy="950833"/>
          </a:xfrm>
          <a:custGeom>
            <a:avLst/>
            <a:gdLst/>
            <a:ahLst/>
            <a:cxnLst/>
            <a:rect l="0" t="0" r="0" b="0"/>
            <a:pathLst>
              <a:path w="2030" h="2621" extrusionOk="0">
                <a:moveTo>
                  <a:pt x="1015" y="0"/>
                </a:moveTo>
                <a:lnTo>
                  <a:pt x="1068" y="4"/>
                </a:lnTo>
                <a:lnTo>
                  <a:pt x="1119" y="14"/>
                </a:lnTo>
                <a:lnTo>
                  <a:pt x="1167" y="33"/>
                </a:lnTo>
                <a:lnTo>
                  <a:pt x="1211" y="57"/>
                </a:lnTo>
                <a:lnTo>
                  <a:pt x="1251" y="88"/>
                </a:lnTo>
                <a:lnTo>
                  <a:pt x="1286" y="123"/>
                </a:lnTo>
                <a:lnTo>
                  <a:pt x="1317" y="163"/>
                </a:lnTo>
                <a:lnTo>
                  <a:pt x="1341" y="208"/>
                </a:lnTo>
                <a:lnTo>
                  <a:pt x="1360" y="256"/>
                </a:lnTo>
                <a:lnTo>
                  <a:pt x="1370" y="307"/>
                </a:lnTo>
                <a:lnTo>
                  <a:pt x="1374" y="360"/>
                </a:lnTo>
                <a:lnTo>
                  <a:pt x="1372" y="405"/>
                </a:lnTo>
                <a:lnTo>
                  <a:pt x="1364" y="448"/>
                </a:lnTo>
                <a:lnTo>
                  <a:pt x="1350" y="489"/>
                </a:lnTo>
                <a:lnTo>
                  <a:pt x="1333" y="528"/>
                </a:lnTo>
                <a:lnTo>
                  <a:pt x="1311" y="564"/>
                </a:lnTo>
                <a:lnTo>
                  <a:pt x="1364" y="600"/>
                </a:lnTo>
                <a:lnTo>
                  <a:pt x="1411" y="642"/>
                </a:lnTo>
                <a:lnTo>
                  <a:pt x="1454" y="689"/>
                </a:lnTo>
                <a:lnTo>
                  <a:pt x="1491" y="740"/>
                </a:lnTo>
                <a:lnTo>
                  <a:pt x="1523" y="795"/>
                </a:lnTo>
                <a:lnTo>
                  <a:pt x="1549" y="854"/>
                </a:lnTo>
                <a:lnTo>
                  <a:pt x="1567" y="915"/>
                </a:lnTo>
                <a:lnTo>
                  <a:pt x="1578" y="981"/>
                </a:lnTo>
                <a:lnTo>
                  <a:pt x="1582" y="1048"/>
                </a:lnTo>
                <a:lnTo>
                  <a:pt x="1578" y="1114"/>
                </a:lnTo>
                <a:lnTo>
                  <a:pt x="1567" y="1178"/>
                </a:lnTo>
                <a:lnTo>
                  <a:pt x="1549" y="1239"/>
                </a:lnTo>
                <a:lnTo>
                  <a:pt x="1525" y="1296"/>
                </a:lnTo>
                <a:lnTo>
                  <a:pt x="1494" y="1351"/>
                </a:lnTo>
                <a:lnTo>
                  <a:pt x="1458" y="1402"/>
                </a:lnTo>
                <a:lnTo>
                  <a:pt x="1534" y="1444"/>
                </a:lnTo>
                <a:lnTo>
                  <a:pt x="1606" y="1491"/>
                </a:lnTo>
                <a:lnTo>
                  <a:pt x="1673" y="1543"/>
                </a:lnTo>
                <a:lnTo>
                  <a:pt x="1736" y="1602"/>
                </a:lnTo>
                <a:lnTo>
                  <a:pt x="1794" y="1665"/>
                </a:lnTo>
                <a:lnTo>
                  <a:pt x="1846" y="1733"/>
                </a:lnTo>
                <a:lnTo>
                  <a:pt x="1893" y="1806"/>
                </a:lnTo>
                <a:lnTo>
                  <a:pt x="1933" y="1884"/>
                </a:lnTo>
                <a:lnTo>
                  <a:pt x="1967" y="1964"/>
                </a:lnTo>
                <a:lnTo>
                  <a:pt x="1993" y="2047"/>
                </a:lnTo>
                <a:lnTo>
                  <a:pt x="2014" y="2134"/>
                </a:lnTo>
                <a:lnTo>
                  <a:pt x="2026" y="2223"/>
                </a:lnTo>
                <a:lnTo>
                  <a:pt x="2030" y="2315"/>
                </a:lnTo>
                <a:lnTo>
                  <a:pt x="2027" y="2394"/>
                </a:lnTo>
                <a:lnTo>
                  <a:pt x="2018" y="2471"/>
                </a:lnTo>
                <a:lnTo>
                  <a:pt x="2003" y="2547"/>
                </a:lnTo>
                <a:lnTo>
                  <a:pt x="1983" y="2621"/>
                </a:lnTo>
                <a:lnTo>
                  <a:pt x="47" y="2621"/>
                </a:lnTo>
                <a:lnTo>
                  <a:pt x="27" y="2547"/>
                </a:lnTo>
                <a:lnTo>
                  <a:pt x="12" y="2471"/>
                </a:lnTo>
                <a:lnTo>
                  <a:pt x="3" y="2394"/>
                </a:lnTo>
                <a:lnTo>
                  <a:pt x="0" y="2315"/>
                </a:lnTo>
                <a:lnTo>
                  <a:pt x="4" y="2223"/>
                </a:lnTo>
                <a:lnTo>
                  <a:pt x="16" y="2134"/>
                </a:lnTo>
                <a:lnTo>
                  <a:pt x="36" y="2047"/>
                </a:lnTo>
                <a:lnTo>
                  <a:pt x="63" y="1964"/>
                </a:lnTo>
                <a:lnTo>
                  <a:pt x="96" y="1884"/>
                </a:lnTo>
                <a:lnTo>
                  <a:pt x="136" y="1806"/>
                </a:lnTo>
                <a:lnTo>
                  <a:pt x="183" y="1733"/>
                </a:lnTo>
                <a:lnTo>
                  <a:pt x="236" y="1665"/>
                </a:lnTo>
                <a:lnTo>
                  <a:pt x="293" y="1602"/>
                </a:lnTo>
                <a:lnTo>
                  <a:pt x="356" y="1543"/>
                </a:lnTo>
                <a:lnTo>
                  <a:pt x="423" y="1491"/>
                </a:lnTo>
                <a:lnTo>
                  <a:pt x="496" y="1444"/>
                </a:lnTo>
                <a:lnTo>
                  <a:pt x="572" y="1402"/>
                </a:lnTo>
                <a:lnTo>
                  <a:pt x="536" y="1351"/>
                </a:lnTo>
                <a:lnTo>
                  <a:pt x="505" y="1296"/>
                </a:lnTo>
                <a:lnTo>
                  <a:pt x="481" y="1239"/>
                </a:lnTo>
                <a:lnTo>
                  <a:pt x="462" y="1178"/>
                </a:lnTo>
                <a:lnTo>
                  <a:pt x="451" y="1114"/>
                </a:lnTo>
                <a:lnTo>
                  <a:pt x="447" y="1048"/>
                </a:lnTo>
                <a:lnTo>
                  <a:pt x="451" y="981"/>
                </a:lnTo>
                <a:lnTo>
                  <a:pt x="463" y="915"/>
                </a:lnTo>
                <a:lnTo>
                  <a:pt x="481" y="854"/>
                </a:lnTo>
                <a:lnTo>
                  <a:pt x="506" y="795"/>
                </a:lnTo>
                <a:lnTo>
                  <a:pt x="538" y="740"/>
                </a:lnTo>
                <a:lnTo>
                  <a:pt x="576" y="689"/>
                </a:lnTo>
                <a:lnTo>
                  <a:pt x="619" y="642"/>
                </a:lnTo>
                <a:lnTo>
                  <a:pt x="666" y="600"/>
                </a:lnTo>
                <a:lnTo>
                  <a:pt x="718" y="564"/>
                </a:lnTo>
                <a:lnTo>
                  <a:pt x="697" y="528"/>
                </a:lnTo>
                <a:lnTo>
                  <a:pt x="679" y="489"/>
                </a:lnTo>
                <a:lnTo>
                  <a:pt x="666" y="448"/>
                </a:lnTo>
                <a:lnTo>
                  <a:pt x="658" y="405"/>
                </a:lnTo>
                <a:lnTo>
                  <a:pt x="655" y="360"/>
                </a:lnTo>
                <a:lnTo>
                  <a:pt x="659" y="307"/>
                </a:lnTo>
                <a:lnTo>
                  <a:pt x="670" y="256"/>
                </a:lnTo>
                <a:lnTo>
                  <a:pt x="688" y="208"/>
                </a:lnTo>
                <a:lnTo>
                  <a:pt x="713" y="163"/>
                </a:lnTo>
                <a:lnTo>
                  <a:pt x="743" y="123"/>
                </a:lnTo>
                <a:lnTo>
                  <a:pt x="778" y="88"/>
                </a:lnTo>
                <a:lnTo>
                  <a:pt x="818" y="57"/>
                </a:lnTo>
                <a:lnTo>
                  <a:pt x="863" y="33"/>
                </a:lnTo>
                <a:lnTo>
                  <a:pt x="911" y="14"/>
                </a:lnTo>
                <a:lnTo>
                  <a:pt x="962" y="4"/>
                </a:lnTo>
                <a:lnTo>
                  <a:pt x="101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Shape 350"/>
          <p:cNvSpPr/>
          <p:nvPr/>
        </p:nvSpPr>
        <p:spPr>
          <a:xfrm>
            <a:off x="6041091" y="313356"/>
            <a:ext cx="954569" cy="1069660"/>
          </a:xfrm>
          <a:custGeom>
            <a:avLst/>
            <a:gdLst/>
            <a:ahLst/>
            <a:cxnLst/>
            <a:rect l="0" t="0" r="0" b="0"/>
            <a:pathLst>
              <a:path w="2780" h="3116" extrusionOk="0">
                <a:moveTo>
                  <a:pt x="284" y="1765"/>
                </a:moveTo>
                <a:lnTo>
                  <a:pt x="281" y="1768"/>
                </a:lnTo>
                <a:lnTo>
                  <a:pt x="272" y="1777"/>
                </a:lnTo>
                <a:lnTo>
                  <a:pt x="259" y="1790"/>
                </a:lnTo>
                <a:lnTo>
                  <a:pt x="245" y="1806"/>
                </a:lnTo>
                <a:lnTo>
                  <a:pt x="229" y="1826"/>
                </a:lnTo>
                <a:lnTo>
                  <a:pt x="214" y="1847"/>
                </a:lnTo>
                <a:lnTo>
                  <a:pt x="200" y="1871"/>
                </a:lnTo>
                <a:lnTo>
                  <a:pt x="189" y="1894"/>
                </a:lnTo>
                <a:lnTo>
                  <a:pt x="182" y="1916"/>
                </a:lnTo>
                <a:lnTo>
                  <a:pt x="182" y="1937"/>
                </a:lnTo>
                <a:lnTo>
                  <a:pt x="189" y="1955"/>
                </a:lnTo>
                <a:lnTo>
                  <a:pt x="203" y="1975"/>
                </a:lnTo>
                <a:lnTo>
                  <a:pt x="220" y="1982"/>
                </a:lnTo>
                <a:lnTo>
                  <a:pt x="236" y="1984"/>
                </a:lnTo>
                <a:lnTo>
                  <a:pt x="250" y="1980"/>
                </a:lnTo>
                <a:lnTo>
                  <a:pt x="264" y="1973"/>
                </a:lnTo>
                <a:lnTo>
                  <a:pt x="273" y="1964"/>
                </a:lnTo>
                <a:lnTo>
                  <a:pt x="281" y="1959"/>
                </a:lnTo>
                <a:lnTo>
                  <a:pt x="284" y="1955"/>
                </a:lnTo>
                <a:lnTo>
                  <a:pt x="291" y="1945"/>
                </a:lnTo>
                <a:lnTo>
                  <a:pt x="297" y="1927"/>
                </a:lnTo>
                <a:lnTo>
                  <a:pt x="299" y="1903"/>
                </a:lnTo>
                <a:lnTo>
                  <a:pt x="299" y="1878"/>
                </a:lnTo>
                <a:lnTo>
                  <a:pt x="297" y="1851"/>
                </a:lnTo>
                <a:lnTo>
                  <a:pt x="293" y="1826"/>
                </a:lnTo>
                <a:lnTo>
                  <a:pt x="290" y="1803"/>
                </a:lnTo>
                <a:lnTo>
                  <a:pt x="288" y="1783"/>
                </a:lnTo>
                <a:lnTo>
                  <a:pt x="284" y="1770"/>
                </a:lnTo>
                <a:lnTo>
                  <a:pt x="284" y="1765"/>
                </a:lnTo>
                <a:close/>
                <a:moveTo>
                  <a:pt x="981" y="900"/>
                </a:moveTo>
                <a:lnTo>
                  <a:pt x="949" y="907"/>
                </a:lnTo>
                <a:lnTo>
                  <a:pt x="920" y="920"/>
                </a:lnTo>
                <a:lnTo>
                  <a:pt x="895" y="936"/>
                </a:lnTo>
                <a:lnTo>
                  <a:pt x="874" y="958"/>
                </a:lnTo>
                <a:lnTo>
                  <a:pt x="856" y="983"/>
                </a:lnTo>
                <a:lnTo>
                  <a:pt x="839" y="1008"/>
                </a:lnTo>
                <a:lnTo>
                  <a:pt x="827" y="1035"/>
                </a:lnTo>
                <a:lnTo>
                  <a:pt x="818" y="1062"/>
                </a:lnTo>
                <a:lnTo>
                  <a:pt x="809" y="1087"/>
                </a:lnTo>
                <a:lnTo>
                  <a:pt x="804" y="1111"/>
                </a:lnTo>
                <a:lnTo>
                  <a:pt x="800" y="1130"/>
                </a:lnTo>
                <a:lnTo>
                  <a:pt x="796" y="1145"/>
                </a:lnTo>
                <a:lnTo>
                  <a:pt x="796" y="1155"/>
                </a:lnTo>
                <a:lnTo>
                  <a:pt x="795" y="1159"/>
                </a:lnTo>
                <a:lnTo>
                  <a:pt x="848" y="1146"/>
                </a:lnTo>
                <a:lnTo>
                  <a:pt x="895" y="1130"/>
                </a:lnTo>
                <a:lnTo>
                  <a:pt x="933" y="1111"/>
                </a:lnTo>
                <a:lnTo>
                  <a:pt x="965" y="1089"/>
                </a:lnTo>
                <a:lnTo>
                  <a:pt x="992" y="1066"/>
                </a:lnTo>
                <a:lnTo>
                  <a:pt x="1014" y="1040"/>
                </a:lnTo>
                <a:lnTo>
                  <a:pt x="1030" y="1015"/>
                </a:lnTo>
                <a:lnTo>
                  <a:pt x="1041" y="992"/>
                </a:lnTo>
                <a:lnTo>
                  <a:pt x="1050" y="970"/>
                </a:lnTo>
                <a:lnTo>
                  <a:pt x="1055" y="951"/>
                </a:lnTo>
                <a:lnTo>
                  <a:pt x="1059" y="933"/>
                </a:lnTo>
                <a:lnTo>
                  <a:pt x="1061" y="920"/>
                </a:lnTo>
                <a:lnTo>
                  <a:pt x="1061" y="911"/>
                </a:lnTo>
                <a:lnTo>
                  <a:pt x="1061" y="909"/>
                </a:lnTo>
                <a:lnTo>
                  <a:pt x="1019" y="900"/>
                </a:lnTo>
                <a:lnTo>
                  <a:pt x="981" y="900"/>
                </a:lnTo>
                <a:close/>
                <a:moveTo>
                  <a:pt x="1671" y="730"/>
                </a:moveTo>
                <a:lnTo>
                  <a:pt x="1761" y="798"/>
                </a:lnTo>
                <a:lnTo>
                  <a:pt x="1844" y="872"/>
                </a:lnTo>
                <a:lnTo>
                  <a:pt x="1919" y="951"/>
                </a:lnTo>
                <a:lnTo>
                  <a:pt x="1990" y="1033"/>
                </a:lnTo>
                <a:lnTo>
                  <a:pt x="2052" y="1121"/>
                </a:lnTo>
                <a:lnTo>
                  <a:pt x="2112" y="1213"/>
                </a:lnTo>
                <a:lnTo>
                  <a:pt x="2164" y="1306"/>
                </a:lnTo>
                <a:lnTo>
                  <a:pt x="2211" y="1402"/>
                </a:lnTo>
                <a:lnTo>
                  <a:pt x="2252" y="1499"/>
                </a:lnTo>
                <a:lnTo>
                  <a:pt x="2290" y="1596"/>
                </a:lnTo>
                <a:lnTo>
                  <a:pt x="2322" y="1693"/>
                </a:lnTo>
                <a:lnTo>
                  <a:pt x="2351" y="1790"/>
                </a:lnTo>
                <a:lnTo>
                  <a:pt x="2376" y="1885"/>
                </a:lnTo>
                <a:lnTo>
                  <a:pt x="2397" y="1979"/>
                </a:lnTo>
                <a:lnTo>
                  <a:pt x="2415" y="2070"/>
                </a:lnTo>
                <a:lnTo>
                  <a:pt x="2430" y="2157"/>
                </a:lnTo>
                <a:lnTo>
                  <a:pt x="2441" y="2239"/>
                </a:lnTo>
                <a:lnTo>
                  <a:pt x="2451" y="2318"/>
                </a:lnTo>
                <a:lnTo>
                  <a:pt x="2459" y="2392"/>
                </a:lnTo>
                <a:lnTo>
                  <a:pt x="2464" y="2459"/>
                </a:lnTo>
                <a:lnTo>
                  <a:pt x="2468" y="2518"/>
                </a:lnTo>
                <a:lnTo>
                  <a:pt x="2469" y="2572"/>
                </a:lnTo>
                <a:lnTo>
                  <a:pt x="2471" y="2617"/>
                </a:lnTo>
                <a:lnTo>
                  <a:pt x="2473" y="2653"/>
                </a:lnTo>
                <a:lnTo>
                  <a:pt x="2473" y="2678"/>
                </a:lnTo>
                <a:lnTo>
                  <a:pt x="2471" y="2694"/>
                </a:lnTo>
                <a:lnTo>
                  <a:pt x="2471" y="2701"/>
                </a:lnTo>
                <a:lnTo>
                  <a:pt x="2486" y="2554"/>
                </a:lnTo>
                <a:lnTo>
                  <a:pt x="2493" y="2414"/>
                </a:lnTo>
                <a:lnTo>
                  <a:pt x="2495" y="2281"/>
                </a:lnTo>
                <a:lnTo>
                  <a:pt x="2489" y="2155"/>
                </a:lnTo>
                <a:lnTo>
                  <a:pt x="2480" y="2034"/>
                </a:lnTo>
                <a:lnTo>
                  <a:pt x="2466" y="1921"/>
                </a:lnTo>
                <a:lnTo>
                  <a:pt x="2446" y="1815"/>
                </a:lnTo>
                <a:lnTo>
                  <a:pt x="2424" y="1714"/>
                </a:lnTo>
                <a:lnTo>
                  <a:pt x="2397" y="1619"/>
                </a:lnTo>
                <a:lnTo>
                  <a:pt x="2367" y="1531"/>
                </a:lnTo>
                <a:lnTo>
                  <a:pt x="2335" y="1448"/>
                </a:lnTo>
                <a:lnTo>
                  <a:pt x="2299" y="1371"/>
                </a:lnTo>
                <a:lnTo>
                  <a:pt x="2261" y="1297"/>
                </a:lnTo>
                <a:lnTo>
                  <a:pt x="2221" y="1231"/>
                </a:lnTo>
                <a:lnTo>
                  <a:pt x="2182" y="1170"/>
                </a:lnTo>
                <a:lnTo>
                  <a:pt x="2140" y="1112"/>
                </a:lnTo>
                <a:lnTo>
                  <a:pt x="2097" y="1060"/>
                </a:lnTo>
                <a:lnTo>
                  <a:pt x="2056" y="1012"/>
                </a:lnTo>
                <a:lnTo>
                  <a:pt x="2013" y="969"/>
                </a:lnTo>
                <a:lnTo>
                  <a:pt x="1972" y="929"/>
                </a:lnTo>
                <a:lnTo>
                  <a:pt x="1932" y="895"/>
                </a:lnTo>
                <a:lnTo>
                  <a:pt x="1893" y="863"/>
                </a:lnTo>
                <a:lnTo>
                  <a:pt x="1857" y="836"/>
                </a:lnTo>
                <a:lnTo>
                  <a:pt x="1822" y="812"/>
                </a:lnTo>
                <a:lnTo>
                  <a:pt x="1790" y="792"/>
                </a:lnTo>
                <a:lnTo>
                  <a:pt x="1760" y="774"/>
                </a:lnTo>
                <a:lnTo>
                  <a:pt x="1734" y="760"/>
                </a:lnTo>
                <a:lnTo>
                  <a:pt x="1713" y="749"/>
                </a:lnTo>
                <a:lnTo>
                  <a:pt x="1695" y="740"/>
                </a:lnTo>
                <a:lnTo>
                  <a:pt x="1682" y="735"/>
                </a:lnTo>
                <a:lnTo>
                  <a:pt x="1673" y="731"/>
                </a:lnTo>
                <a:lnTo>
                  <a:pt x="1671" y="730"/>
                </a:lnTo>
                <a:close/>
                <a:moveTo>
                  <a:pt x="947" y="0"/>
                </a:moveTo>
                <a:lnTo>
                  <a:pt x="1059" y="0"/>
                </a:lnTo>
                <a:lnTo>
                  <a:pt x="1355" y="352"/>
                </a:lnTo>
                <a:lnTo>
                  <a:pt x="1359" y="352"/>
                </a:lnTo>
                <a:lnTo>
                  <a:pt x="1375" y="354"/>
                </a:lnTo>
                <a:lnTo>
                  <a:pt x="1400" y="357"/>
                </a:lnTo>
                <a:lnTo>
                  <a:pt x="1432" y="363"/>
                </a:lnTo>
                <a:lnTo>
                  <a:pt x="1472" y="372"/>
                </a:lnTo>
                <a:lnTo>
                  <a:pt x="1521" y="384"/>
                </a:lnTo>
                <a:lnTo>
                  <a:pt x="1574" y="399"/>
                </a:lnTo>
                <a:lnTo>
                  <a:pt x="1634" y="419"/>
                </a:lnTo>
                <a:lnTo>
                  <a:pt x="1697" y="442"/>
                </a:lnTo>
                <a:lnTo>
                  <a:pt x="1765" y="471"/>
                </a:lnTo>
                <a:lnTo>
                  <a:pt x="1837" y="505"/>
                </a:lnTo>
                <a:lnTo>
                  <a:pt x="1910" y="544"/>
                </a:lnTo>
                <a:lnTo>
                  <a:pt x="1986" y="591"/>
                </a:lnTo>
                <a:lnTo>
                  <a:pt x="2061" y="645"/>
                </a:lnTo>
                <a:lnTo>
                  <a:pt x="2139" y="704"/>
                </a:lnTo>
                <a:lnTo>
                  <a:pt x="2214" y="773"/>
                </a:lnTo>
                <a:lnTo>
                  <a:pt x="2288" y="850"/>
                </a:lnTo>
                <a:lnTo>
                  <a:pt x="2362" y="934"/>
                </a:lnTo>
                <a:lnTo>
                  <a:pt x="2430" y="1030"/>
                </a:lnTo>
                <a:lnTo>
                  <a:pt x="2489" y="1121"/>
                </a:lnTo>
                <a:lnTo>
                  <a:pt x="2541" y="1222"/>
                </a:lnTo>
                <a:lnTo>
                  <a:pt x="2588" y="1326"/>
                </a:lnTo>
                <a:lnTo>
                  <a:pt x="2627" y="1434"/>
                </a:lnTo>
                <a:lnTo>
                  <a:pt x="2663" y="1547"/>
                </a:lnTo>
                <a:lnTo>
                  <a:pt x="2694" y="1662"/>
                </a:lnTo>
                <a:lnTo>
                  <a:pt x="2719" y="1779"/>
                </a:lnTo>
                <a:lnTo>
                  <a:pt x="2739" y="1898"/>
                </a:lnTo>
                <a:lnTo>
                  <a:pt x="2755" y="2015"/>
                </a:lnTo>
                <a:lnTo>
                  <a:pt x="2768" y="2133"/>
                </a:lnTo>
                <a:lnTo>
                  <a:pt x="2775" y="2248"/>
                </a:lnTo>
                <a:lnTo>
                  <a:pt x="2780" y="2362"/>
                </a:lnTo>
                <a:lnTo>
                  <a:pt x="2780" y="2469"/>
                </a:lnTo>
                <a:lnTo>
                  <a:pt x="2778" y="2575"/>
                </a:lnTo>
                <a:lnTo>
                  <a:pt x="2775" y="2676"/>
                </a:lnTo>
                <a:lnTo>
                  <a:pt x="2768" y="2770"/>
                </a:lnTo>
                <a:lnTo>
                  <a:pt x="2757" y="2856"/>
                </a:lnTo>
                <a:lnTo>
                  <a:pt x="2746" y="2935"/>
                </a:lnTo>
                <a:lnTo>
                  <a:pt x="2732" y="3005"/>
                </a:lnTo>
                <a:lnTo>
                  <a:pt x="2717" y="3066"/>
                </a:lnTo>
                <a:lnTo>
                  <a:pt x="2699" y="3116"/>
                </a:lnTo>
                <a:lnTo>
                  <a:pt x="275" y="3116"/>
                </a:lnTo>
                <a:lnTo>
                  <a:pt x="288" y="3039"/>
                </a:lnTo>
                <a:lnTo>
                  <a:pt x="308" y="2962"/>
                </a:lnTo>
                <a:lnTo>
                  <a:pt x="336" y="2885"/>
                </a:lnTo>
                <a:lnTo>
                  <a:pt x="369" y="2809"/>
                </a:lnTo>
                <a:lnTo>
                  <a:pt x="408" y="2735"/>
                </a:lnTo>
                <a:lnTo>
                  <a:pt x="451" y="2662"/>
                </a:lnTo>
                <a:lnTo>
                  <a:pt x="498" y="2592"/>
                </a:lnTo>
                <a:lnTo>
                  <a:pt x="547" y="2523"/>
                </a:lnTo>
                <a:lnTo>
                  <a:pt x="599" y="2459"/>
                </a:lnTo>
                <a:lnTo>
                  <a:pt x="653" y="2396"/>
                </a:lnTo>
                <a:lnTo>
                  <a:pt x="705" y="2336"/>
                </a:lnTo>
                <a:lnTo>
                  <a:pt x="759" y="2281"/>
                </a:lnTo>
                <a:lnTo>
                  <a:pt x="811" y="2229"/>
                </a:lnTo>
                <a:lnTo>
                  <a:pt x="861" y="2182"/>
                </a:lnTo>
                <a:lnTo>
                  <a:pt x="908" y="2140"/>
                </a:lnTo>
                <a:lnTo>
                  <a:pt x="951" y="2103"/>
                </a:lnTo>
                <a:lnTo>
                  <a:pt x="990" y="2070"/>
                </a:lnTo>
                <a:lnTo>
                  <a:pt x="1025" y="2045"/>
                </a:lnTo>
                <a:lnTo>
                  <a:pt x="1052" y="2025"/>
                </a:lnTo>
                <a:lnTo>
                  <a:pt x="1053" y="2024"/>
                </a:lnTo>
                <a:lnTo>
                  <a:pt x="1120" y="1979"/>
                </a:lnTo>
                <a:lnTo>
                  <a:pt x="1177" y="1939"/>
                </a:lnTo>
                <a:lnTo>
                  <a:pt x="1228" y="1903"/>
                </a:lnTo>
                <a:lnTo>
                  <a:pt x="1269" y="1871"/>
                </a:lnTo>
                <a:lnTo>
                  <a:pt x="1305" y="1844"/>
                </a:lnTo>
                <a:lnTo>
                  <a:pt x="1335" y="1821"/>
                </a:lnTo>
                <a:lnTo>
                  <a:pt x="1359" y="1803"/>
                </a:lnTo>
                <a:lnTo>
                  <a:pt x="1377" y="1786"/>
                </a:lnTo>
                <a:lnTo>
                  <a:pt x="1389" y="1776"/>
                </a:lnTo>
                <a:lnTo>
                  <a:pt x="1398" y="1768"/>
                </a:lnTo>
                <a:lnTo>
                  <a:pt x="1404" y="1763"/>
                </a:lnTo>
                <a:lnTo>
                  <a:pt x="1406" y="1761"/>
                </a:lnTo>
                <a:lnTo>
                  <a:pt x="1400" y="1763"/>
                </a:lnTo>
                <a:lnTo>
                  <a:pt x="1389" y="1770"/>
                </a:lnTo>
                <a:lnTo>
                  <a:pt x="1371" y="1777"/>
                </a:lnTo>
                <a:lnTo>
                  <a:pt x="1348" y="1788"/>
                </a:lnTo>
                <a:lnTo>
                  <a:pt x="1317" y="1797"/>
                </a:lnTo>
                <a:lnTo>
                  <a:pt x="1283" y="1808"/>
                </a:lnTo>
                <a:lnTo>
                  <a:pt x="1246" y="1815"/>
                </a:lnTo>
                <a:lnTo>
                  <a:pt x="1204" y="1821"/>
                </a:lnTo>
                <a:lnTo>
                  <a:pt x="1159" y="1822"/>
                </a:lnTo>
                <a:lnTo>
                  <a:pt x="1114" y="1819"/>
                </a:lnTo>
                <a:lnTo>
                  <a:pt x="1068" y="1812"/>
                </a:lnTo>
                <a:lnTo>
                  <a:pt x="1019" y="1795"/>
                </a:lnTo>
                <a:lnTo>
                  <a:pt x="971" y="1772"/>
                </a:lnTo>
                <a:lnTo>
                  <a:pt x="967" y="1776"/>
                </a:lnTo>
                <a:lnTo>
                  <a:pt x="958" y="1785"/>
                </a:lnTo>
                <a:lnTo>
                  <a:pt x="944" y="1799"/>
                </a:lnTo>
                <a:lnTo>
                  <a:pt x="922" y="1819"/>
                </a:lnTo>
                <a:lnTo>
                  <a:pt x="899" y="1842"/>
                </a:lnTo>
                <a:lnTo>
                  <a:pt x="870" y="1869"/>
                </a:lnTo>
                <a:lnTo>
                  <a:pt x="839" y="1901"/>
                </a:lnTo>
                <a:lnTo>
                  <a:pt x="805" y="1934"/>
                </a:lnTo>
                <a:lnTo>
                  <a:pt x="771" y="1970"/>
                </a:lnTo>
                <a:lnTo>
                  <a:pt x="733" y="2007"/>
                </a:lnTo>
                <a:lnTo>
                  <a:pt x="698" y="2047"/>
                </a:lnTo>
                <a:lnTo>
                  <a:pt x="660" y="2087"/>
                </a:lnTo>
                <a:lnTo>
                  <a:pt x="624" y="2126"/>
                </a:lnTo>
                <a:lnTo>
                  <a:pt x="590" y="2166"/>
                </a:lnTo>
                <a:lnTo>
                  <a:pt x="588" y="2171"/>
                </a:lnTo>
                <a:lnTo>
                  <a:pt x="581" y="2182"/>
                </a:lnTo>
                <a:lnTo>
                  <a:pt x="570" y="2196"/>
                </a:lnTo>
                <a:lnTo>
                  <a:pt x="556" y="2214"/>
                </a:lnTo>
                <a:lnTo>
                  <a:pt x="538" y="2232"/>
                </a:lnTo>
                <a:lnTo>
                  <a:pt x="516" y="2248"/>
                </a:lnTo>
                <a:lnTo>
                  <a:pt x="494" y="2261"/>
                </a:lnTo>
                <a:lnTo>
                  <a:pt x="469" y="2268"/>
                </a:lnTo>
                <a:lnTo>
                  <a:pt x="444" y="2266"/>
                </a:lnTo>
                <a:lnTo>
                  <a:pt x="419" y="2254"/>
                </a:lnTo>
                <a:lnTo>
                  <a:pt x="383" y="2229"/>
                </a:lnTo>
                <a:lnTo>
                  <a:pt x="349" y="2209"/>
                </a:lnTo>
                <a:lnTo>
                  <a:pt x="320" y="2191"/>
                </a:lnTo>
                <a:lnTo>
                  <a:pt x="297" y="2176"/>
                </a:lnTo>
                <a:lnTo>
                  <a:pt x="279" y="2167"/>
                </a:lnTo>
                <a:lnTo>
                  <a:pt x="266" y="2160"/>
                </a:lnTo>
                <a:lnTo>
                  <a:pt x="263" y="2158"/>
                </a:lnTo>
                <a:lnTo>
                  <a:pt x="257" y="2158"/>
                </a:lnTo>
                <a:lnTo>
                  <a:pt x="245" y="2157"/>
                </a:lnTo>
                <a:lnTo>
                  <a:pt x="225" y="2151"/>
                </a:lnTo>
                <a:lnTo>
                  <a:pt x="200" y="2146"/>
                </a:lnTo>
                <a:lnTo>
                  <a:pt x="173" y="2139"/>
                </a:lnTo>
                <a:lnTo>
                  <a:pt x="142" y="2128"/>
                </a:lnTo>
                <a:lnTo>
                  <a:pt x="112" y="2113"/>
                </a:lnTo>
                <a:lnTo>
                  <a:pt x="83" y="2096"/>
                </a:lnTo>
                <a:lnTo>
                  <a:pt x="56" y="2074"/>
                </a:lnTo>
                <a:lnTo>
                  <a:pt x="34" y="2049"/>
                </a:lnTo>
                <a:lnTo>
                  <a:pt x="20" y="2018"/>
                </a:lnTo>
                <a:lnTo>
                  <a:pt x="6" y="1975"/>
                </a:lnTo>
                <a:lnTo>
                  <a:pt x="0" y="1937"/>
                </a:lnTo>
                <a:lnTo>
                  <a:pt x="2" y="1901"/>
                </a:lnTo>
                <a:lnTo>
                  <a:pt x="9" y="1865"/>
                </a:lnTo>
                <a:lnTo>
                  <a:pt x="20" y="1831"/>
                </a:lnTo>
                <a:lnTo>
                  <a:pt x="34" y="1794"/>
                </a:lnTo>
                <a:lnTo>
                  <a:pt x="52" y="1754"/>
                </a:lnTo>
                <a:lnTo>
                  <a:pt x="72" y="1711"/>
                </a:lnTo>
                <a:lnTo>
                  <a:pt x="81" y="1691"/>
                </a:lnTo>
                <a:lnTo>
                  <a:pt x="96" y="1664"/>
                </a:lnTo>
                <a:lnTo>
                  <a:pt x="112" y="1632"/>
                </a:lnTo>
                <a:lnTo>
                  <a:pt x="130" y="1596"/>
                </a:lnTo>
                <a:lnTo>
                  <a:pt x="151" y="1556"/>
                </a:lnTo>
                <a:lnTo>
                  <a:pt x="175" y="1513"/>
                </a:lnTo>
                <a:lnTo>
                  <a:pt x="200" y="1468"/>
                </a:lnTo>
                <a:lnTo>
                  <a:pt x="227" y="1421"/>
                </a:lnTo>
                <a:lnTo>
                  <a:pt x="254" y="1373"/>
                </a:lnTo>
                <a:lnTo>
                  <a:pt x="281" y="1324"/>
                </a:lnTo>
                <a:lnTo>
                  <a:pt x="308" y="1278"/>
                </a:lnTo>
                <a:lnTo>
                  <a:pt x="335" y="1231"/>
                </a:lnTo>
                <a:lnTo>
                  <a:pt x="360" y="1186"/>
                </a:lnTo>
                <a:lnTo>
                  <a:pt x="383" y="1143"/>
                </a:lnTo>
                <a:lnTo>
                  <a:pt x="406" y="1105"/>
                </a:lnTo>
                <a:lnTo>
                  <a:pt x="426" y="1071"/>
                </a:lnTo>
                <a:lnTo>
                  <a:pt x="442" y="1040"/>
                </a:lnTo>
                <a:lnTo>
                  <a:pt x="457" y="1015"/>
                </a:lnTo>
                <a:lnTo>
                  <a:pt x="468" y="997"/>
                </a:lnTo>
                <a:lnTo>
                  <a:pt x="475" y="985"/>
                </a:lnTo>
                <a:lnTo>
                  <a:pt x="477" y="981"/>
                </a:lnTo>
                <a:lnTo>
                  <a:pt x="611" y="740"/>
                </a:lnTo>
                <a:lnTo>
                  <a:pt x="755" y="584"/>
                </a:lnTo>
                <a:lnTo>
                  <a:pt x="651" y="174"/>
                </a:lnTo>
                <a:lnTo>
                  <a:pt x="724" y="174"/>
                </a:lnTo>
                <a:lnTo>
                  <a:pt x="963" y="347"/>
                </a:lnTo>
                <a:lnTo>
                  <a:pt x="999" y="350"/>
                </a:lnTo>
                <a:lnTo>
                  <a:pt x="94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Shape 351"/>
          <p:cNvSpPr/>
          <p:nvPr/>
        </p:nvSpPr>
        <p:spPr>
          <a:xfrm>
            <a:off x="2045616" y="282082"/>
            <a:ext cx="1129005" cy="1098635"/>
          </a:xfrm>
          <a:custGeom>
            <a:avLst/>
            <a:gdLst/>
            <a:ahLst/>
            <a:cxnLst/>
            <a:rect l="0" t="0" r="0" b="0"/>
            <a:pathLst>
              <a:path w="2965" h="2886" extrusionOk="0">
                <a:moveTo>
                  <a:pt x="1506" y="2181"/>
                </a:moveTo>
                <a:lnTo>
                  <a:pt x="1413" y="2185"/>
                </a:lnTo>
                <a:lnTo>
                  <a:pt x="1325" y="2193"/>
                </a:lnTo>
                <a:lnTo>
                  <a:pt x="1242" y="2204"/>
                </a:lnTo>
                <a:lnTo>
                  <a:pt x="1167" y="2216"/>
                </a:lnTo>
                <a:lnTo>
                  <a:pt x="1101" y="2229"/>
                </a:lnTo>
                <a:lnTo>
                  <a:pt x="1042" y="2242"/>
                </a:lnTo>
                <a:lnTo>
                  <a:pt x="996" y="2256"/>
                </a:lnTo>
                <a:lnTo>
                  <a:pt x="1023" y="2265"/>
                </a:lnTo>
                <a:lnTo>
                  <a:pt x="1053" y="2276"/>
                </a:lnTo>
                <a:lnTo>
                  <a:pt x="1091" y="2286"/>
                </a:lnTo>
                <a:lnTo>
                  <a:pt x="1137" y="2296"/>
                </a:lnTo>
                <a:lnTo>
                  <a:pt x="1190" y="2303"/>
                </a:lnTo>
                <a:lnTo>
                  <a:pt x="1253" y="2311"/>
                </a:lnTo>
                <a:lnTo>
                  <a:pt x="1325" y="2316"/>
                </a:lnTo>
                <a:lnTo>
                  <a:pt x="1411" y="2322"/>
                </a:lnTo>
                <a:lnTo>
                  <a:pt x="1510" y="2326"/>
                </a:lnTo>
                <a:lnTo>
                  <a:pt x="1599" y="2328"/>
                </a:lnTo>
                <a:lnTo>
                  <a:pt x="1681" y="2324"/>
                </a:lnTo>
                <a:lnTo>
                  <a:pt x="1755" y="2318"/>
                </a:lnTo>
                <a:lnTo>
                  <a:pt x="1820" y="2309"/>
                </a:lnTo>
                <a:lnTo>
                  <a:pt x="1877" y="2297"/>
                </a:lnTo>
                <a:lnTo>
                  <a:pt x="1926" y="2286"/>
                </a:lnTo>
                <a:lnTo>
                  <a:pt x="1968" y="2273"/>
                </a:lnTo>
                <a:lnTo>
                  <a:pt x="2002" y="2259"/>
                </a:lnTo>
                <a:lnTo>
                  <a:pt x="1904" y="2227"/>
                </a:lnTo>
                <a:lnTo>
                  <a:pt x="1803" y="2204"/>
                </a:lnTo>
                <a:lnTo>
                  <a:pt x="1702" y="2191"/>
                </a:lnTo>
                <a:lnTo>
                  <a:pt x="1603" y="2183"/>
                </a:lnTo>
                <a:lnTo>
                  <a:pt x="1506" y="2181"/>
                </a:lnTo>
                <a:close/>
                <a:moveTo>
                  <a:pt x="1510" y="1942"/>
                </a:moveTo>
                <a:lnTo>
                  <a:pt x="1447" y="1942"/>
                </a:lnTo>
                <a:lnTo>
                  <a:pt x="1384" y="1953"/>
                </a:lnTo>
                <a:lnTo>
                  <a:pt x="1325" y="1974"/>
                </a:lnTo>
                <a:lnTo>
                  <a:pt x="1268" y="2004"/>
                </a:lnTo>
                <a:lnTo>
                  <a:pt x="1204" y="2048"/>
                </a:lnTo>
                <a:lnTo>
                  <a:pt x="1143" y="2094"/>
                </a:lnTo>
                <a:lnTo>
                  <a:pt x="1240" y="2079"/>
                </a:lnTo>
                <a:lnTo>
                  <a:pt x="1348" y="2065"/>
                </a:lnTo>
                <a:lnTo>
                  <a:pt x="1466" y="2058"/>
                </a:lnTo>
                <a:lnTo>
                  <a:pt x="1592" y="2058"/>
                </a:lnTo>
                <a:lnTo>
                  <a:pt x="1721" y="2067"/>
                </a:lnTo>
                <a:lnTo>
                  <a:pt x="1852" y="2088"/>
                </a:lnTo>
                <a:lnTo>
                  <a:pt x="1845" y="2082"/>
                </a:lnTo>
                <a:lnTo>
                  <a:pt x="1837" y="2077"/>
                </a:lnTo>
                <a:lnTo>
                  <a:pt x="1774" y="2031"/>
                </a:lnTo>
                <a:lnTo>
                  <a:pt x="1710" y="1995"/>
                </a:lnTo>
                <a:lnTo>
                  <a:pt x="1643" y="1966"/>
                </a:lnTo>
                <a:lnTo>
                  <a:pt x="1576" y="1949"/>
                </a:lnTo>
                <a:lnTo>
                  <a:pt x="1510" y="1942"/>
                </a:lnTo>
                <a:close/>
                <a:moveTo>
                  <a:pt x="1420" y="750"/>
                </a:moveTo>
                <a:lnTo>
                  <a:pt x="1420" y="1081"/>
                </a:lnTo>
                <a:lnTo>
                  <a:pt x="1186" y="1081"/>
                </a:lnTo>
                <a:lnTo>
                  <a:pt x="1186" y="1205"/>
                </a:lnTo>
                <a:lnTo>
                  <a:pt x="1420" y="1205"/>
                </a:lnTo>
                <a:lnTo>
                  <a:pt x="1420" y="1536"/>
                </a:lnTo>
                <a:lnTo>
                  <a:pt x="1542" y="1536"/>
                </a:lnTo>
                <a:lnTo>
                  <a:pt x="1542" y="1205"/>
                </a:lnTo>
                <a:lnTo>
                  <a:pt x="1776" y="1205"/>
                </a:lnTo>
                <a:lnTo>
                  <a:pt x="1776" y="1081"/>
                </a:lnTo>
                <a:lnTo>
                  <a:pt x="1542" y="1081"/>
                </a:lnTo>
                <a:lnTo>
                  <a:pt x="1542" y="750"/>
                </a:lnTo>
                <a:lnTo>
                  <a:pt x="1420" y="750"/>
                </a:lnTo>
                <a:close/>
                <a:moveTo>
                  <a:pt x="1476" y="0"/>
                </a:moveTo>
                <a:lnTo>
                  <a:pt x="1525" y="6"/>
                </a:lnTo>
                <a:lnTo>
                  <a:pt x="1571" y="23"/>
                </a:lnTo>
                <a:lnTo>
                  <a:pt x="1613" y="50"/>
                </a:lnTo>
                <a:lnTo>
                  <a:pt x="1645" y="82"/>
                </a:lnTo>
                <a:lnTo>
                  <a:pt x="1671" y="124"/>
                </a:lnTo>
                <a:lnTo>
                  <a:pt x="1689" y="170"/>
                </a:lnTo>
                <a:lnTo>
                  <a:pt x="1694" y="219"/>
                </a:lnTo>
                <a:lnTo>
                  <a:pt x="1689" y="263"/>
                </a:lnTo>
                <a:lnTo>
                  <a:pt x="1677" y="303"/>
                </a:lnTo>
                <a:lnTo>
                  <a:pt x="1656" y="339"/>
                </a:lnTo>
                <a:lnTo>
                  <a:pt x="1632" y="371"/>
                </a:lnTo>
                <a:lnTo>
                  <a:pt x="1599" y="398"/>
                </a:lnTo>
                <a:lnTo>
                  <a:pt x="1630" y="411"/>
                </a:lnTo>
                <a:lnTo>
                  <a:pt x="1666" y="428"/>
                </a:lnTo>
                <a:lnTo>
                  <a:pt x="1706" y="451"/>
                </a:lnTo>
                <a:lnTo>
                  <a:pt x="1749" y="480"/>
                </a:lnTo>
                <a:lnTo>
                  <a:pt x="1795" y="514"/>
                </a:lnTo>
                <a:lnTo>
                  <a:pt x="1843" y="554"/>
                </a:lnTo>
                <a:lnTo>
                  <a:pt x="1890" y="602"/>
                </a:lnTo>
                <a:lnTo>
                  <a:pt x="1938" y="657"/>
                </a:lnTo>
                <a:lnTo>
                  <a:pt x="1983" y="718"/>
                </a:lnTo>
                <a:lnTo>
                  <a:pt x="2027" y="788"/>
                </a:lnTo>
                <a:lnTo>
                  <a:pt x="2065" y="866"/>
                </a:lnTo>
                <a:lnTo>
                  <a:pt x="2099" y="954"/>
                </a:lnTo>
                <a:lnTo>
                  <a:pt x="2130" y="1047"/>
                </a:lnTo>
                <a:lnTo>
                  <a:pt x="2153" y="1136"/>
                </a:lnTo>
                <a:lnTo>
                  <a:pt x="2170" y="1224"/>
                </a:lnTo>
                <a:lnTo>
                  <a:pt x="2181" y="1308"/>
                </a:lnTo>
                <a:lnTo>
                  <a:pt x="2185" y="1388"/>
                </a:lnTo>
                <a:lnTo>
                  <a:pt x="2183" y="1466"/>
                </a:lnTo>
                <a:lnTo>
                  <a:pt x="2174" y="1540"/>
                </a:lnTo>
                <a:lnTo>
                  <a:pt x="2157" y="1610"/>
                </a:lnTo>
                <a:lnTo>
                  <a:pt x="2132" y="1677"/>
                </a:lnTo>
                <a:lnTo>
                  <a:pt x="2099" y="1742"/>
                </a:lnTo>
                <a:lnTo>
                  <a:pt x="2058" y="1801"/>
                </a:lnTo>
                <a:lnTo>
                  <a:pt x="2008" y="1858"/>
                </a:lnTo>
                <a:lnTo>
                  <a:pt x="1951" y="1909"/>
                </a:lnTo>
                <a:lnTo>
                  <a:pt x="1885" y="1959"/>
                </a:lnTo>
                <a:lnTo>
                  <a:pt x="1900" y="1970"/>
                </a:lnTo>
                <a:lnTo>
                  <a:pt x="1915" y="1981"/>
                </a:lnTo>
                <a:lnTo>
                  <a:pt x="1966" y="2023"/>
                </a:lnTo>
                <a:lnTo>
                  <a:pt x="2012" y="2060"/>
                </a:lnTo>
                <a:lnTo>
                  <a:pt x="2050" y="2092"/>
                </a:lnTo>
                <a:lnTo>
                  <a:pt x="2082" y="2119"/>
                </a:lnTo>
                <a:lnTo>
                  <a:pt x="2109" y="2141"/>
                </a:lnTo>
                <a:lnTo>
                  <a:pt x="2132" y="2160"/>
                </a:lnTo>
                <a:lnTo>
                  <a:pt x="2149" y="2176"/>
                </a:lnTo>
                <a:lnTo>
                  <a:pt x="2162" y="2187"/>
                </a:lnTo>
                <a:lnTo>
                  <a:pt x="2172" y="2197"/>
                </a:lnTo>
                <a:lnTo>
                  <a:pt x="2179" y="2202"/>
                </a:lnTo>
                <a:lnTo>
                  <a:pt x="2183" y="2208"/>
                </a:lnTo>
                <a:lnTo>
                  <a:pt x="2185" y="2210"/>
                </a:lnTo>
                <a:lnTo>
                  <a:pt x="2219" y="2252"/>
                </a:lnTo>
                <a:lnTo>
                  <a:pt x="2183" y="2292"/>
                </a:lnTo>
                <a:lnTo>
                  <a:pt x="2176" y="2297"/>
                </a:lnTo>
                <a:lnTo>
                  <a:pt x="2162" y="2309"/>
                </a:lnTo>
                <a:lnTo>
                  <a:pt x="2143" y="2324"/>
                </a:lnTo>
                <a:lnTo>
                  <a:pt x="2115" y="2341"/>
                </a:lnTo>
                <a:lnTo>
                  <a:pt x="2079" y="2360"/>
                </a:lnTo>
                <a:lnTo>
                  <a:pt x="2035" y="2379"/>
                </a:lnTo>
                <a:lnTo>
                  <a:pt x="1980" y="2398"/>
                </a:lnTo>
                <a:lnTo>
                  <a:pt x="1915" y="2415"/>
                </a:lnTo>
                <a:lnTo>
                  <a:pt x="1940" y="2436"/>
                </a:lnTo>
                <a:lnTo>
                  <a:pt x="1964" y="2452"/>
                </a:lnTo>
                <a:lnTo>
                  <a:pt x="1991" y="2463"/>
                </a:lnTo>
                <a:lnTo>
                  <a:pt x="2021" y="2469"/>
                </a:lnTo>
                <a:lnTo>
                  <a:pt x="2058" y="2473"/>
                </a:lnTo>
                <a:lnTo>
                  <a:pt x="2099" y="2471"/>
                </a:lnTo>
                <a:lnTo>
                  <a:pt x="2147" y="2467"/>
                </a:lnTo>
                <a:lnTo>
                  <a:pt x="2202" y="2459"/>
                </a:lnTo>
                <a:lnTo>
                  <a:pt x="2267" y="2448"/>
                </a:lnTo>
                <a:lnTo>
                  <a:pt x="2341" y="2434"/>
                </a:lnTo>
                <a:lnTo>
                  <a:pt x="2425" y="2419"/>
                </a:lnTo>
                <a:lnTo>
                  <a:pt x="2505" y="2406"/>
                </a:lnTo>
                <a:lnTo>
                  <a:pt x="2579" y="2400"/>
                </a:lnTo>
                <a:lnTo>
                  <a:pt x="2643" y="2398"/>
                </a:lnTo>
                <a:lnTo>
                  <a:pt x="2702" y="2400"/>
                </a:lnTo>
                <a:lnTo>
                  <a:pt x="2756" y="2406"/>
                </a:lnTo>
                <a:lnTo>
                  <a:pt x="2801" y="2415"/>
                </a:lnTo>
                <a:lnTo>
                  <a:pt x="2841" y="2425"/>
                </a:lnTo>
                <a:lnTo>
                  <a:pt x="2876" y="2436"/>
                </a:lnTo>
                <a:lnTo>
                  <a:pt x="2902" y="2448"/>
                </a:lnTo>
                <a:lnTo>
                  <a:pt x="2925" y="2459"/>
                </a:lnTo>
                <a:lnTo>
                  <a:pt x="2942" y="2471"/>
                </a:lnTo>
                <a:lnTo>
                  <a:pt x="2955" y="2478"/>
                </a:lnTo>
                <a:lnTo>
                  <a:pt x="2961" y="2484"/>
                </a:lnTo>
                <a:lnTo>
                  <a:pt x="2965" y="2486"/>
                </a:lnTo>
                <a:lnTo>
                  <a:pt x="2815" y="2840"/>
                </a:lnTo>
                <a:lnTo>
                  <a:pt x="2769" y="2827"/>
                </a:lnTo>
                <a:lnTo>
                  <a:pt x="2727" y="2817"/>
                </a:lnTo>
                <a:lnTo>
                  <a:pt x="2691" y="2811"/>
                </a:lnTo>
                <a:lnTo>
                  <a:pt x="2657" y="2807"/>
                </a:lnTo>
                <a:lnTo>
                  <a:pt x="2626" y="2809"/>
                </a:lnTo>
                <a:lnTo>
                  <a:pt x="2594" y="2811"/>
                </a:lnTo>
                <a:lnTo>
                  <a:pt x="2560" y="2817"/>
                </a:lnTo>
                <a:lnTo>
                  <a:pt x="2522" y="2823"/>
                </a:lnTo>
                <a:lnTo>
                  <a:pt x="2480" y="2830"/>
                </a:lnTo>
                <a:lnTo>
                  <a:pt x="2430" y="2840"/>
                </a:lnTo>
                <a:lnTo>
                  <a:pt x="2373" y="2851"/>
                </a:lnTo>
                <a:lnTo>
                  <a:pt x="2307" y="2861"/>
                </a:lnTo>
                <a:lnTo>
                  <a:pt x="2229" y="2872"/>
                </a:lnTo>
                <a:lnTo>
                  <a:pt x="2137" y="2882"/>
                </a:lnTo>
                <a:lnTo>
                  <a:pt x="2060" y="2886"/>
                </a:lnTo>
                <a:lnTo>
                  <a:pt x="1987" y="2882"/>
                </a:lnTo>
                <a:lnTo>
                  <a:pt x="1921" y="2870"/>
                </a:lnTo>
                <a:lnTo>
                  <a:pt x="1858" y="2853"/>
                </a:lnTo>
                <a:lnTo>
                  <a:pt x="1801" y="2830"/>
                </a:lnTo>
                <a:lnTo>
                  <a:pt x="1749" y="2804"/>
                </a:lnTo>
                <a:lnTo>
                  <a:pt x="1702" y="2775"/>
                </a:lnTo>
                <a:lnTo>
                  <a:pt x="1660" y="2743"/>
                </a:lnTo>
                <a:lnTo>
                  <a:pt x="1624" y="2710"/>
                </a:lnTo>
                <a:lnTo>
                  <a:pt x="1590" y="2678"/>
                </a:lnTo>
                <a:lnTo>
                  <a:pt x="1563" y="2648"/>
                </a:lnTo>
                <a:lnTo>
                  <a:pt x="1538" y="2617"/>
                </a:lnTo>
                <a:lnTo>
                  <a:pt x="1519" y="2591"/>
                </a:lnTo>
                <a:lnTo>
                  <a:pt x="1506" y="2570"/>
                </a:lnTo>
                <a:lnTo>
                  <a:pt x="1495" y="2552"/>
                </a:lnTo>
                <a:lnTo>
                  <a:pt x="1489" y="2541"/>
                </a:lnTo>
                <a:lnTo>
                  <a:pt x="1487" y="2537"/>
                </a:lnTo>
                <a:lnTo>
                  <a:pt x="1447" y="2604"/>
                </a:lnTo>
                <a:lnTo>
                  <a:pt x="1403" y="2663"/>
                </a:lnTo>
                <a:lnTo>
                  <a:pt x="1352" y="2714"/>
                </a:lnTo>
                <a:lnTo>
                  <a:pt x="1299" y="2756"/>
                </a:lnTo>
                <a:lnTo>
                  <a:pt x="1240" y="2794"/>
                </a:lnTo>
                <a:lnTo>
                  <a:pt x="1179" y="2823"/>
                </a:lnTo>
                <a:lnTo>
                  <a:pt x="1114" y="2846"/>
                </a:lnTo>
                <a:lnTo>
                  <a:pt x="1049" y="2865"/>
                </a:lnTo>
                <a:lnTo>
                  <a:pt x="981" y="2876"/>
                </a:lnTo>
                <a:lnTo>
                  <a:pt x="914" y="2882"/>
                </a:lnTo>
                <a:lnTo>
                  <a:pt x="846" y="2882"/>
                </a:lnTo>
                <a:lnTo>
                  <a:pt x="779" y="2878"/>
                </a:lnTo>
                <a:lnTo>
                  <a:pt x="713" y="2868"/>
                </a:lnTo>
                <a:lnTo>
                  <a:pt x="650" y="2857"/>
                </a:lnTo>
                <a:lnTo>
                  <a:pt x="589" y="2840"/>
                </a:lnTo>
                <a:lnTo>
                  <a:pt x="517" y="2821"/>
                </a:lnTo>
                <a:lnTo>
                  <a:pt x="454" y="2807"/>
                </a:lnTo>
                <a:lnTo>
                  <a:pt x="395" y="2800"/>
                </a:lnTo>
                <a:lnTo>
                  <a:pt x="344" y="2798"/>
                </a:lnTo>
                <a:lnTo>
                  <a:pt x="298" y="2800"/>
                </a:lnTo>
                <a:lnTo>
                  <a:pt x="260" y="2806"/>
                </a:lnTo>
                <a:lnTo>
                  <a:pt x="226" y="2811"/>
                </a:lnTo>
                <a:lnTo>
                  <a:pt x="199" y="2819"/>
                </a:lnTo>
                <a:lnTo>
                  <a:pt x="178" y="2827"/>
                </a:lnTo>
                <a:lnTo>
                  <a:pt x="165" y="2834"/>
                </a:lnTo>
                <a:lnTo>
                  <a:pt x="156" y="2838"/>
                </a:lnTo>
                <a:lnTo>
                  <a:pt x="154" y="2840"/>
                </a:lnTo>
                <a:lnTo>
                  <a:pt x="0" y="2480"/>
                </a:lnTo>
                <a:lnTo>
                  <a:pt x="76" y="2448"/>
                </a:lnTo>
                <a:lnTo>
                  <a:pt x="150" y="2423"/>
                </a:lnTo>
                <a:lnTo>
                  <a:pt x="220" y="2408"/>
                </a:lnTo>
                <a:lnTo>
                  <a:pt x="289" y="2400"/>
                </a:lnTo>
                <a:lnTo>
                  <a:pt x="355" y="2396"/>
                </a:lnTo>
                <a:lnTo>
                  <a:pt x="420" y="2400"/>
                </a:lnTo>
                <a:lnTo>
                  <a:pt x="481" y="2406"/>
                </a:lnTo>
                <a:lnTo>
                  <a:pt x="542" y="2417"/>
                </a:lnTo>
                <a:lnTo>
                  <a:pt x="601" y="2429"/>
                </a:lnTo>
                <a:lnTo>
                  <a:pt x="658" y="2442"/>
                </a:lnTo>
                <a:lnTo>
                  <a:pt x="715" y="2453"/>
                </a:lnTo>
                <a:lnTo>
                  <a:pt x="770" y="2465"/>
                </a:lnTo>
                <a:lnTo>
                  <a:pt x="825" y="2474"/>
                </a:lnTo>
                <a:lnTo>
                  <a:pt x="875" y="2480"/>
                </a:lnTo>
                <a:lnTo>
                  <a:pt x="916" y="2480"/>
                </a:lnTo>
                <a:lnTo>
                  <a:pt x="954" y="2474"/>
                </a:lnTo>
                <a:lnTo>
                  <a:pt x="985" y="2465"/>
                </a:lnTo>
                <a:lnTo>
                  <a:pt x="1013" y="2453"/>
                </a:lnTo>
                <a:lnTo>
                  <a:pt x="1034" y="2438"/>
                </a:lnTo>
                <a:lnTo>
                  <a:pt x="1053" y="2423"/>
                </a:lnTo>
                <a:lnTo>
                  <a:pt x="1069" y="2408"/>
                </a:lnTo>
                <a:lnTo>
                  <a:pt x="1011" y="2393"/>
                </a:lnTo>
                <a:lnTo>
                  <a:pt x="966" y="2377"/>
                </a:lnTo>
                <a:lnTo>
                  <a:pt x="928" y="2360"/>
                </a:lnTo>
                <a:lnTo>
                  <a:pt x="897" y="2341"/>
                </a:lnTo>
                <a:lnTo>
                  <a:pt x="871" y="2322"/>
                </a:lnTo>
                <a:lnTo>
                  <a:pt x="846" y="2303"/>
                </a:lnTo>
                <a:lnTo>
                  <a:pt x="785" y="2256"/>
                </a:lnTo>
                <a:lnTo>
                  <a:pt x="833" y="2206"/>
                </a:lnTo>
                <a:lnTo>
                  <a:pt x="836" y="2202"/>
                </a:lnTo>
                <a:lnTo>
                  <a:pt x="846" y="2191"/>
                </a:lnTo>
                <a:lnTo>
                  <a:pt x="863" y="2176"/>
                </a:lnTo>
                <a:lnTo>
                  <a:pt x="884" y="2157"/>
                </a:lnTo>
                <a:lnTo>
                  <a:pt x="909" y="2132"/>
                </a:lnTo>
                <a:lnTo>
                  <a:pt x="937" y="2105"/>
                </a:lnTo>
                <a:lnTo>
                  <a:pt x="972" y="2077"/>
                </a:lnTo>
                <a:lnTo>
                  <a:pt x="1008" y="2044"/>
                </a:lnTo>
                <a:lnTo>
                  <a:pt x="1046" y="2014"/>
                </a:lnTo>
                <a:lnTo>
                  <a:pt x="1088" y="1980"/>
                </a:lnTo>
                <a:lnTo>
                  <a:pt x="1061" y="1959"/>
                </a:lnTo>
                <a:lnTo>
                  <a:pt x="1029" y="1932"/>
                </a:lnTo>
                <a:lnTo>
                  <a:pt x="994" y="1902"/>
                </a:lnTo>
                <a:lnTo>
                  <a:pt x="960" y="1865"/>
                </a:lnTo>
                <a:lnTo>
                  <a:pt x="924" y="1825"/>
                </a:lnTo>
                <a:lnTo>
                  <a:pt x="890" y="1780"/>
                </a:lnTo>
                <a:lnTo>
                  <a:pt x="857" y="1730"/>
                </a:lnTo>
                <a:lnTo>
                  <a:pt x="827" y="1675"/>
                </a:lnTo>
                <a:lnTo>
                  <a:pt x="802" y="1616"/>
                </a:lnTo>
                <a:lnTo>
                  <a:pt x="783" y="1553"/>
                </a:lnTo>
                <a:lnTo>
                  <a:pt x="770" y="1487"/>
                </a:lnTo>
                <a:lnTo>
                  <a:pt x="764" y="1414"/>
                </a:lnTo>
                <a:lnTo>
                  <a:pt x="768" y="1338"/>
                </a:lnTo>
                <a:lnTo>
                  <a:pt x="783" y="1235"/>
                </a:lnTo>
                <a:lnTo>
                  <a:pt x="808" y="1133"/>
                </a:lnTo>
                <a:lnTo>
                  <a:pt x="838" y="1032"/>
                </a:lnTo>
                <a:lnTo>
                  <a:pt x="878" y="933"/>
                </a:lnTo>
                <a:lnTo>
                  <a:pt x="922" y="840"/>
                </a:lnTo>
                <a:lnTo>
                  <a:pt x="972" y="750"/>
                </a:lnTo>
                <a:lnTo>
                  <a:pt x="1027" y="666"/>
                </a:lnTo>
                <a:lnTo>
                  <a:pt x="1086" y="592"/>
                </a:lnTo>
                <a:lnTo>
                  <a:pt x="1148" y="525"/>
                </a:lnTo>
                <a:lnTo>
                  <a:pt x="1211" y="470"/>
                </a:lnTo>
                <a:lnTo>
                  <a:pt x="1278" y="425"/>
                </a:lnTo>
                <a:lnTo>
                  <a:pt x="1344" y="394"/>
                </a:lnTo>
                <a:lnTo>
                  <a:pt x="1316" y="368"/>
                </a:lnTo>
                <a:lnTo>
                  <a:pt x="1291" y="335"/>
                </a:lnTo>
                <a:lnTo>
                  <a:pt x="1272" y="301"/>
                </a:lnTo>
                <a:lnTo>
                  <a:pt x="1261" y="261"/>
                </a:lnTo>
                <a:lnTo>
                  <a:pt x="1257" y="219"/>
                </a:lnTo>
                <a:lnTo>
                  <a:pt x="1263" y="170"/>
                </a:lnTo>
                <a:lnTo>
                  <a:pt x="1280" y="124"/>
                </a:lnTo>
                <a:lnTo>
                  <a:pt x="1304" y="82"/>
                </a:lnTo>
                <a:lnTo>
                  <a:pt x="1339" y="50"/>
                </a:lnTo>
                <a:lnTo>
                  <a:pt x="1379" y="23"/>
                </a:lnTo>
                <a:lnTo>
                  <a:pt x="1424" y="6"/>
                </a:lnTo>
                <a:lnTo>
                  <a:pt x="14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Shape 352"/>
          <p:cNvSpPr/>
          <p:nvPr/>
        </p:nvSpPr>
        <p:spPr>
          <a:xfrm>
            <a:off x="7201584" y="313357"/>
            <a:ext cx="857472" cy="1069665"/>
          </a:xfrm>
          <a:custGeom>
            <a:avLst/>
            <a:gdLst/>
            <a:ahLst/>
            <a:cxnLst/>
            <a:rect l="0" t="0" r="0" b="0"/>
            <a:pathLst>
              <a:path w="2256" h="2815" extrusionOk="0">
                <a:moveTo>
                  <a:pt x="443" y="2358"/>
                </a:moveTo>
                <a:lnTo>
                  <a:pt x="424" y="2363"/>
                </a:lnTo>
                <a:lnTo>
                  <a:pt x="409" y="2373"/>
                </a:lnTo>
                <a:lnTo>
                  <a:pt x="399" y="2388"/>
                </a:lnTo>
                <a:lnTo>
                  <a:pt x="394" y="2407"/>
                </a:lnTo>
                <a:lnTo>
                  <a:pt x="399" y="2426"/>
                </a:lnTo>
                <a:lnTo>
                  <a:pt x="409" y="2440"/>
                </a:lnTo>
                <a:lnTo>
                  <a:pt x="424" y="2450"/>
                </a:lnTo>
                <a:lnTo>
                  <a:pt x="443" y="2453"/>
                </a:lnTo>
                <a:lnTo>
                  <a:pt x="1813" y="2453"/>
                </a:lnTo>
                <a:lnTo>
                  <a:pt x="1832" y="2450"/>
                </a:lnTo>
                <a:lnTo>
                  <a:pt x="1847" y="2440"/>
                </a:lnTo>
                <a:lnTo>
                  <a:pt x="1857" y="2426"/>
                </a:lnTo>
                <a:lnTo>
                  <a:pt x="1862" y="2407"/>
                </a:lnTo>
                <a:lnTo>
                  <a:pt x="1857" y="2388"/>
                </a:lnTo>
                <a:lnTo>
                  <a:pt x="1847" y="2373"/>
                </a:lnTo>
                <a:lnTo>
                  <a:pt x="1832" y="2363"/>
                </a:lnTo>
                <a:lnTo>
                  <a:pt x="1813" y="2358"/>
                </a:lnTo>
                <a:lnTo>
                  <a:pt x="443" y="2358"/>
                </a:lnTo>
                <a:close/>
                <a:moveTo>
                  <a:pt x="443" y="2005"/>
                </a:moveTo>
                <a:lnTo>
                  <a:pt x="424" y="2010"/>
                </a:lnTo>
                <a:lnTo>
                  <a:pt x="409" y="2020"/>
                </a:lnTo>
                <a:lnTo>
                  <a:pt x="399" y="2035"/>
                </a:lnTo>
                <a:lnTo>
                  <a:pt x="394" y="2054"/>
                </a:lnTo>
                <a:lnTo>
                  <a:pt x="399" y="2071"/>
                </a:lnTo>
                <a:lnTo>
                  <a:pt x="409" y="2087"/>
                </a:lnTo>
                <a:lnTo>
                  <a:pt x="424" y="2098"/>
                </a:lnTo>
                <a:lnTo>
                  <a:pt x="443" y="2101"/>
                </a:lnTo>
                <a:lnTo>
                  <a:pt x="1813" y="2101"/>
                </a:lnTo>
                <a:lnTo>
                  <a:pt x="1832" y="2098"/>
                </a:lnTo>
                <a:lnTo>
                  <a:pt x="1847" y="2087"/>
                </a:lnTo>
                <a:lnTo>
                  <a:pt x="1857" y="2071"/>
                </a:lnTo>
                <a:lnTo>
                  <a:pt x="1862" y="2054"/>
                </a:lnTo>
                <a:lnTo>
                  <a:pt x="1857" y="2035"/>
                </a:lnTo>
                <a:lnTo>
                  <a:pt x="1847" y="2020"/>
                </a:lnTo>
                <a:lnTo>
                  <a:pt x="1832" y="2010"/>
                </a:lnTo>
                <a:lnTo>
                  <a:pt x="1813" y="2005"/>
                </a:lnTo>
                <a:lnTo>
                  <a:pt x="443" y="2005"/>
                </a:lnTo>
                <a:close/>
                <a:moveTo>
                  <a:pt x="756" y="1708"/>
                </a:moveTo>
                <a:lnTo>
                  <a:pt x="737" y="1711"/>
                </a:lnTo>
                <a:lnTo>
                  <a:pt x="723" y="1721"/>
                </a:lnTo>
                <a:lnTo>
                  <a:pt x="712" y="1736"/>
                </a:lnTo>
                <a:lnTo>
                  <a:pt x="708" y="1755"/>
                </a:lnTo>
                <a:lnTo>
                  <a:pt x="712" y="1774"/>
                </a:lnTo>
                <a:lnTo>
                  <a:pt x="723" y="1789"/>
                </a:lnTo>
                <a:lnTo>
                  <a:pt x="737" y="1799"/>
                </a:lnTo>
                <a:lnTo>
                  <a:pt x="756" y="1803"/>
                </a:lnTo>
                <a:lnTo>
                  <a:pt x="1500" y="1803"/>
                </a:lnTo>
                <a:lnTo>
                  <a:pt x="1519" y="1799"/>
                </a:lnTo>
                <a:lnTo>
                  <a:pt x="1533" y="1789"/>
                </a:lnTo>
                <a:lnTo>
                  <a:pt x="1544" y="1774"/>
                </a:lnTo>
                <a:lnTo>
                  <a:pt x="1548" y="1755"/>
                </a:lnTo>
                <a:lnTo>
                  <a:pt x="1544" y="1736"/>
                </a:lnTo>
                <a:lnTo>
                  <a:pt x="1533" y="1721"/>
                </a:lnTo>
                <a:lnTo>
                  <a:pt x="1519" y="1711"/>
                </a:lnTo>
                <a:lnTo>
                  <a:pt x="1500" y="1708"/>
                </a:lnTo>
                <a:lnTo>
                  <a:pt x="756" y="1708"/>
                </a:lnTo>
                <a:close/>
                <a:moveTo>
                  <a:pt x="756" y="963"/>
                </a:moveTo>
                <a:lnTo>
                  <a:pt x="737" y="966"/>
                </a:lnTo>
                <a:lnTo>
                  <a:pt x="723" y="976"/>
                </a:lnTo>
                <a:lnTo>
                  <a:pt x="712" y="991"/>
                </a:lnTo>
                <a:lnTo>
                  <a:pt x="708" y="1010"/>
                </a:lnTo>
                <a:lnTo>
                  <a:pt x="712" y="1029"/>
                </a:lnTo>
                <a:lnTo>
                  <a:pt x="723" y="1044"/>
                </a:lnTo>
                <a:lnTo>
                  <a:pt x="737" y="1054"/>
                </a:lnTo>
                <a:lnTo>
                  <a:pt x="756" y="1058"/>
                </a:lnTo>
                <a:lnTo>
                  <a:pt x="1500" y="1058"/>
                </a:lnTo>
                <a:lnTo>
                  <a:pt x="1519" y="1054"/>
                </a:lnTo>
                <a:lnTo>
                  <a:pt x="1533" y="1044"/>
                </a:lnTo>
                <a:lnTo>
                  <a:pt x="1544" y="1029"/>
                </a:lnTo>
                <a:lnTo>
                  <a:pt x="1548" y="1010"/>
                </a:lnTo>
                <a:lnTo>
                  <a:pt x="1544" y="991"/>
                </a:lnTo>
                <a:lnTo>
                  <a:pt x="1533" y="976"/>
                </a:lnTo>
                <a:lnTo>
                  <a:pt x="1519" y="966"/>
                </a:lnTo>
                <a:lnTo>
                  <a:pt x="1500" y="963"/>
                </a:lnTo>
                <a:lnTo>
                  <a:pt x="756" y="963"/>
                </a:lnTo>
                <a:close/>
                <a:moveTo>
                  <a:pt x="443" y="559"/>
                </a:moveTo>
                <a:lnTo>
                  <a:pt x="424" y="564"/>
                </a:lnTo>
                <a:lnTo>
                  <a:pt x="409" y="574"/>
                </a:lnTo>
                <a:lnTo>
                  <a:pt x="399" y="588"/>
                </a:lnTo>
                <a:lnTo>
                  <a:pt x="394" y="607"/>
                </a:lnTo>
                <a:lnTo>
                  <a:pt x="399" y="625"/>
                </a:lnTo>
                <a:lnTo>
                  <a:pt x="409" y="641"/>
                </a:lnTo>
                <a:lnTo>
                  <a:pt x="424" y="651"/>
                </a:lnTo>
                <a:lnTo>
                  <a:pt x="443" y="654"/>
                </a:lnTo>
                <a:lnTo>
                  <a:pt x="1813" y="654"/>
                </a:lnTo>
                <a:lnTo>
                  <a:pt x="1832" y="651"/>
                </a:lnTo>
                <a:lnTo>
                  <a:pt x="1847" y="641"/>
                </a:lnTo>
                <a:lnTo>
                  <a:pt x="1857" y="625"/>
                </a:lnTo>
                <a:lnTo>
                  <a:pt x="1862" y="607"/>
                </a:lnTo>
                <a:lnTo>
                  <a:pt x="1857" y="588"/>
                </a:lnTo>
                <a:lnTo>
                  <a:pt x="1847" y="574"/>
                </a:lnTo>
                <a:lnTo>
                  <a:pt x="1832" y="564"/>
                </a:lnTo>
                <a:lnTo>
                  <a:pt x="1813" y="559"/>
                </a:lnTo>
                <a:lnTo>
                  <a:pt x="443" y="559"/>
                </a:lnTo>
                <a:close/>
                <a:moveTo>
                  <a:pt x="193" y="0"/>
                </a:moveTo>
                <a:lnTo>
                  <a:pt x="536" y="0"/>
                </a:lnTo>
                <a:lnTo>
                  <a:pt x="536" y="171"/>
                </a:lnTo>
                <a:lnTo>
                  <a:pt x="852" y="171"/>
                </a:lnTo>
                <a:lnTo>
                  <a:pt x="852" y="0"/>
                </a:lnTo>
                <a:lnTo>
                  <a:pt x="1388" y="0"/>
                </a:lnTo>
                <a:lnTo>
                  <a:pt x="1388" y="149"/>
                </a:lnTo>
                <a:lnTo>
                  <a:pt x="1698" y="149"/>
                </a:lnTo>
                <a:lnTo>
                  <a:pt x="1698" y="0"/>
                </a:lnTo>
                <a:lnTo>
                  <a:pt x="2029" y="0"/>
                </a:lnTo>
                <a:lnTo>
                  <a:pt x="2029" y="607"/>
                </a:lnTo>
                <a:lnTo>
                  <a:pt x="1711" y="1010"/>
                </a:lnTo>
                <a:lnTo>
                  <a:pt x="1711" y="1739"/>
                </a:lnTo>
                <a:lnTo>
                  <a:pt x="2045" y="2054"/>
                </a:lnTo>
                <a:lnTo>
                  <a:pt x="2045" y="2407"/>
                </a:lnTo>
                <a:lnTo>
                  <a:pt x="2256" y="2407"/>
                </a:lnTo>
                <a:lnTo>
                  <a:pt x="2256" y="2815"/>
                </a:lnTo>
                <a:lnTo>
                  <a:pt x="0" y="2815"/>
                </a:lnTo>
                <a:lnTo>
                  <a:pt x="0" y="2407"/>
                </a:lnTo>
                <a:lnTo>
                  <a:pt x="193" y="2407"/>
                </a:lnTo>
                <a:lnTo>
                  <a:pt x="193" y="2054"/>
                </a:lnTo>
                <a:lnTo>
                  <a:pt x="558" y="1739"/>
                </a:lnTo>
                <a:lnTo>
                  <a:pt x="558" y="1010"/>
                </a:lnTo>
                <a:lnTo>
                  <a:pt x="193" y="607"/>
                </a:lnTo>
                <a:lnTo>
                  <a:pt x="19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Shape 353"/>
          <p:cNvSpPr/>
          <p:nvPr/>
        </p:nvSpPr>
        <p:spPr>
          <a:xfrm>
            <a:off x="3362420" y="284598"/>
            <a:ext cx="1200460" cy="1098420"/>
          </a:xfrm>
          <a:custGeom>
            <a:avLst/>
            <a:gdLst/>
            <a:ahLst/>
            <a:cxnLst/>
            <a:rect l="0" t="0" r="0" b="0"/>
            <a:pathLst>
              <a:path w="2973" h="2721" extrusionOk="0">
                <a:moveTo>
                  <a:pt x="1471" y="2043"/>
                </a:moveTo>
                <a:lnTo>
                  <a:pt x="1390" y="2045"/>
                </a:lnTo>
                <a:lnTo>
                  <a:pt x="1312" y="2050"/>
                </a:lnTo>
                <a:lnTo>
                  <a:pt x="1242" y="2058"/>
                </a:lnTo>
                <a:lnTo>
                  <a:pt x="1176" y="2065"/>
                </a:lnTo>
                <a:lnTo>
                  <a:pt x="1116" y="2076"/>
                </a:lnTo>
                <a:lnTo>
                  <a:pt x="1066" y="2085"/>
                </a:lnTo>
                <a:lnTo>
                  <a:pt x="1022" y="2095"/>
                </a:lnTo>
                <a:lnTo>
                  <a:pt x="985" y="2104"/>
                </a:lnTo>
                <a:lnTo>
                  <a:pt x="957" y="2111"/>
                </a:lnTo>
                <a:lnTo>
                  <a:pt x="939" y="2117"/>
                </a:lnTo>
                <a:lnTo>
                  <a:pt x="932" y="2121"/>
                </a:lnTo>
                <a:lnTo>
                  <a:pt x="963" y="2215"/>
                </a:lnTo>
                <a:lnTo>
                  <a:pt x="968" y="2213"/>
                </a:lnTo>
                <a:lnTo>
                  <a:pt x="983" y="2209"/>
                </a:lnTo>
                <a:lnTo>
                  <a:pt x="1009" y="2202"/>
                </a:lnTo>
                <a:lnTo>
                  <a:pt x="1042" y="2194"/>
                </a:lnTo>
                <a:lnTo>
                  <a:pt x="1083" y="2185"/>
                </a:lnTo>
                <a:lnTo>
                  <a:pt x="1131" y="2176"/>
                </a:lnTo>
                <a:lnTo>
                  <a:pt x="1187" y="2167"/>
                </a:lnTo>
                <a:lnTo>
                  <a:pt x="1250" y="2158"/>
                </a:lnTo>
                <a:lnTo>
                  <a:pt x="1318" y="2150"/>
                </a:lnTo>
                <a:lnTo>
                  <a:pt x="1392" y="2146"/>
                </a:lnTo>
                <a:lnTo>
                  <a:pt x="1470" y="2143"/>
                </a:lnTo>
                <a:lnTo>
                  <a:pt x="1553" y="2145"/>
                </a:lnTo>
                <a:lnTo>
                  <a:pt x="1640" y="2148"/>
                </a:lnTo>
                <a:lnTo>
                  <a:pt x="1728" y="2158"/>
                </a:lnTo>
                <a:lnTo>
                  <a:pt x="1823" y="2170"/>
                </a:lnTo>
                <a:lnTo>
                  <a:pt x="1917" y="2191"/>
                </a:lnTo>
                <a:lnTo>
                  <a:pt x="2013" y="2217"/>
                </a:lnTo>
                <a:lnTo>
                  <a:pt x="2043" y="2121"/>
                </a:lnTo>
                <a:lnTo>
                  <a:pt x="1941" y="2093"/>
                </a:lnTo>
                <a:lnTo>
                  <a:pt x="1841" y="2072"/>
                </a:lnTo>
                <a:lnTo>
                  <a:pt x="1743" y="2058"/>
                </a:lnTo>
                <a:lnTo>
                  <a:pt x="1649" y="2048"/>
                </a:lnTo>
                <a:lnTo>
                  <a:pt x="1558" y="2043"/>
                </a:lnTo>
                <a:lnTo>
                  <a:pt x="1471" y="2043"/>
                </a:lnTo>
                <a:close/>
                <a:moveTo>
                  <a:pt x="1471" y="1817"/>
                </a:moveTo>
                <a:lnTo>
                  <a:pt x="1385" y="1819"/>
                </a:lnTo>
                <a:lnTo>
                  <a:pt x="1303" y="1825"/>
                </a:lnTo>
                <a:lnTo>
                  <a:pt x="1227" y="1832"/>
                </a:lnTo>
                <a:lnTo>
                  <a:pt x="1157" y="1841"/>
                </a:lnTo>
                <a:lnTo>
                  <a:pt x="1096" y="1852"/>
                </a:lnTo>
                <a:lnTo>
                  <a:pt x="1041" y="1864"/>
                </a:lnTo>
                <a:lnTo>
                  <a:pt x="994" y="1873"/>
                </a:lnTo>
                <a:lnTo>
                  <a:pt x="956" y="1884"/>
                </a:lnTo>
                <a:lnTo>
                  <a:pt x="926" y="1891"/>
                </a:lnTo>
                <a:lnTo>
                  <a:pt x="907" y="1897"/>
                </a:lnTo>
                <a:lnTo>
                  <a:pt x="898" y="1901"/>
                </a:lnTo>
                <a:lnTo>
                  <a:pt x="932" y="2000"/>
                </a:lnTo>
                <a:lnTo>
                  <a:pt x="937" y="1999"/>
                </a:lnTo>
                <a:lnTo>
                  <a:pt x="954" y="1993"/>
                </a:lnTo>
                <a:lnTo>
                  <a:pt x="980" y="1987"/>
                </a:lnTo>
                <a:lnTo>
                  <a:pt x="1015" y="1978"/>
                </a:lnTo>
                <a:lnTo>
                  <a:pt x="1059" y="1969"/>
                </a:lnTo>
                <a:lnTo>
                  <a:pt x="1111" y="1958"/>
                </a:lnTo>
                <a:lnTo>
                  <a:pt x="1170" y="1949"/>
                </a:lnTo>
                <a:lnTo>
                  <a:pt x="1237" y="1939"/>
                </a:lnTo>
                <a:lnTo>
                  <a:pt x="1309" y="1932"/>
                </a:lnTo>
                <a:lnTo>
                  <a:pt x="1386" y="1926"/>
                </a:lnTo>
                <a:lnTo>
                  <a:pt x="1470" y="1925"/>
                </a:lnTo>
                <a:lnTo>
                  <a:pt x="1557" y="1925"/>
                </a:lnTo>
                <a:lnTo>
                  <a:pt x="1649" y="1930"/>
                </a:lnTo>
                <a:lnTo>
                  <a:pt x="1743" y="1939"/>
                </a:lnTo>
                <a:lnTo>
                  <a:pt x="1841" y="1954"/>
                </a:lnTo>
                <a:lnTo>
                  <a:pt x="1943" y="1974"/>
                </a:lnTo>
                <a:lnTo>
                  <a:pt x="2045" y="2000"/>
                </a:lnTo>
                <a:lnTo>
                  <a:pt x="2074" y="1899"/>
                </a:lnTo>
                <a:lnTo>
                  <a:pt x="1967" y="1871"/>
                </a:lnTo>
                <a:lnTo>
                  <a:pt x="1862" y="1849"/>
                </a:lnTo>
                <a:lnTo>
                  <a:pt x="1758" y="1834"/>
                </a:lnTo>
                <a:lnTo>
                  <a:pt x="1658" y="1823"/>
                </a:lnTo>
                <a:lnTo>
                  <a:pt x="1562" y="1819"/>
                </a:lnTo>
                <a:lnTo>
                  <a:pt x="1471" y="1817"/>
                </a:lnTo>
                <a:close/>
                <a:moveTo>
                  <a:pt x="1501" y="1592"/>
                </a:moveTo>
                <a:lnTo>
                  <a:pt x="1412" y="1592"/>
                </a:lnTo>
                <a:lnTo>
                  <a:pt x="1329" y="1597"/>
                </a:lnTo>
                <a:lnTo>
                  <a:pt x="1250" y="1603"/>
                </a:lnTo>
                <a:lnTo>
                  <a:pt x="1177" y="1612"/>
                </a:lnTo>
                <a:lnTo>
                  <a:pt x="1111" y="1621"/>
                </a:lnTo>
                <a:lnTo>
                  <a:pt x="1052" y="1633"/>
                </a:lnTo>
                <a:lnTo>
                  <a:pt x="998" y="1644"/>
                </a:lnTo>
                <a:lnTo>
                  <a:pt x="954" y="1653"/>
                </a:lnTo>
                <a:lnTo>
                  <a:pt x="917" y="1662"/>
                </a:lnTo>
                <a:lnTo>
                  <a:pt x="889" y="1671"/>
                </a:lnTo>
                <a:lnTo>
                  <a:pt x="870" y="1677"/>
                </a:lnTo>
                <a:lnTo>
                  <a:pt x="861" y="1679"/>
                </a:lnTo>
                <a:lnTo>
                  <a:pt x="898" y="1786"/>
                </a:lnTo>
                <a:lnTo>
                  <a:pt x="904" y="1784"/>
                </a:lnTo>
                <a:lnTo>
                  <a:pt x="919" y="1779"/>
                </a:lnTo>
                <a:lnTo>
                  <a:pt x="944" y="1773"/>
                </a:lnTo>
                <a:lnTo>
                  <a:pt x="978" y="1764"/>
                </a:lnTo>
                <a:lnTo>
                  <a:pt x="1018" y="1755"/>
                </a:lnTo>
                <a:lnTo>
                  <a:pt x="1068" y="1745"/>
                </a:lnTo>
                <a:lnTo>
                  <a:pt x="1126" y="1734"/>
                </a:lnTo>
                <a:lnTo>
                  <a:pt x="1189" y="1725"/>
                </a:lnTo>
                <a:lnTo>
                  <a:pt x="1257" y="1718"/>
                </a:lnTo>
                <a:lnTo>
                  <a:pt x="1333" y="1710"/>
                </a:lnTo>
                <a:lnTo>
                  <a:pt x="1414" y="1706"/>
                </a:lnTo>
                <a:lnTo>
                  <a:pt x="1499" y="1705"/>
                </a:lnTo>
                <a:lnTo>
                  <a:pt x="1588" y="1706"/>
                </a:lnTo>
                <a:lnTo>
                  <a:pt x="1680" y="1712"/>
                </a:lnTo>
                <a:lnTo>
                  <a:pt x="1777" y="1723"/>
                </a:lnTo>
                <a:lnTo>
                  <a:pt x="1875" y="1738"/>
                </a:lnTo>
                <a:lnTo>
                  <a:pt x="1976" y="1760"/>
                </a:lnTo>
                <a:lnTo>
                  <a:pt x="2080" y="1786"/>
                </a:lnTo>
                <a:lnTo>
                  <a:pt x="2111" y="1679"/>
                </a:lnTo>
                <a:lnTo>
                  <a:pt x="2002" y="1649"/>
                </a:lnTo>
                <a:lnTo>
                  <a:pt x="1897" y="1627"/>
                </a:lnTo>
                <a:lnTo>
                  <a:pt x="1793" y="1610"/>
                </a:lnTo>
                <a:lnTo>
                  <a:pt x="1693" y="1599"/>
                </a:lnTo>
                <a:lnTo>
                  <a:pt x="1595" y="1594"/>
                </a:lnTo>
                <a:lnTo>
                  <a:pt x="1501" y="1592"/>
                </a:lnTo>
                <a:close/>
                <a:moveTo>
                  <a:pt x="1486" y="0"/>
                </a:moveTo>
                <a:lnTo>
                  <a:pt x="1534" y="4"/>
                </a:lnTo>
                <a:lnTo>
                  <a:pt x="1581" y="19"/>
                </a:lnTo>
                <a:lnTo>
                  <a:pt x="1621" y="41"/>
                </a:lnTo>
                <a:lnTo>
                  <a:pt x="1656" y="71"/>
                </a:lnTo>
                <a:lnTo>
                  <a:pt x="1686" y="106"/>
                </a:lnTo>
                <a:lnTo>
                  <a:pt x="1708" y="146"/>
                </a:lnTo>
                <a:lnTo>
                  <a:pt x="1721" y="191"/>
                </a:lnTo>
                <a:lnTo>
                  <a:pt x="1727" y="239"/>
                </a:lnTo>
                <a:lnTo>
                  <a:pt x="1721" y="290"/>
                </a:lnTo>
                <a:lnTo>
                  <a:pt x="1706" y="337"/>
                </a:lnTo>
                <a:lnTo>
                  <a:pt x="1680" y="377"/>
                </a:lnTo>
                <a:lnTo>
                  <a:pt x="1649" y="414"/>
                </a:lnTo>
                <a:lnTo>
                  <a:pt x="1612" y="442"/>
                </a:lnTo>
                <a:lnTo>
                  <a:pt x="1625" y="485"/>
                </a:lnTo>
                <a:lnTo>
                  <a:pt x="1640" y="533"/>
                </a:lnTo>
                <a:lnTo>
                  <a:pt x="1655" y="583"/>
                </a:lnTo>
                <a:lnTo>
                  <a:pt x="1669" y="634"/>
                </a:lnTo>
                <a:lnTo>
                  <a:pt x="1684" y="686"/>
                </a:lnTo>
                <a:lnTo>
                  <a:pt x="1695" y="736"/>
                </a:lnTo>
                <a:lnTo>
                  <a:pt x="1706" y="782"/>
                </a:lnTo>
                <a:lnTo>
                  <a:pt x="1716" y="823"/>
                </a:lnTo>
                <a:lnTo>
                  <a:pt x="1723" y="856"/>
                </a:lnTo>
                <a:lnTo>
                  <a:pt x="1727" y="882"/>
                </a:lnTo>
                <a:lnTo>
                  <a:pt x="1728" y="901"/>
                </a:lnTo>
                <a:lnTo>
                  <a:pt x="1728" y="921"/>
                </a:lnTo>
                <a:lnTo>
                  <a:pt x="1730" y="941"/>
                </a:lnTo>
                <a:lnTo>
                  <a:pt x="1730" y="962"/>
                </a:lnTo>
                <a:lnTo>
                  <a:pt x="1732" y="982"/>
                </a:lnTo>
                <a:lnTo>
                  <a:pt x="1734" y="1000"/>
                </a:lnTo>
                <a:lnTo>
                  <a:pt x="1736" y="1017"/>
                </a:lnTo>
                <a:lnTo>
                  <a:pt x="1738" y="1030"/>
                </a:lnTo>
                <a:lnTo>
                  <a:pt x="1741" y="1037"/>
                </a:lnTo>
                <a:lnTo>
                  <a:pt x="1747" y="1041"/>
                </a:lnTo>
                <a:lnTo>
                  <a:pt x="1753" y="1037"/>
                </a:lnTo>
                <a:lnTo>
                  <a:pt x="1760" y="1028"/>
                </a:lnTo>
                <a:lnTo>
                  <a:pt x="1767" y="1011"/>
                </a:lnTo>
                <a:lnTo>
                  <a:pt x="1778" y="986"/>
                </a:lnTo>
                <a:lnTo>
                  <a:pt x="1789" y="950"/>
                </a:lnTo>
                <a:lnTo>
                  <a:pt x="1804" y="906"/>
                </a:lnTo>
                <a:lnTo>
                  <a:pt x="1832" y="827"/>
                </a:lnTo>
                <a:lnTo>
                  <a:pt x="1869" y="749"/>
                </a:lnTo>
                <a:lnTo>
                  <a:pt x="1912" y="677"/>
                </a:lnTo>
                <a:lnTo>
                  <a:pt x="1958" y="608"/>
                </a:lnTo>
                <a:lnTo>
                  <a:pt x="2006" y="551"/>
                </a:lnTo>
                <a:lnTo>
                  <a:pt x="1976" y="522"/>
                </a:lnTo>
                <a:lnTo>
                  <a:pt x="1950" y="488"/>
                </a:lnTo>
                <a:lnTo>
                  <a:pt x="1932" y="451"/>
                </a:lnTo>
                <a:lnTo>
                  <a:pt x="1921" y="411"/>
                </a:lnTo>
                <a:lnTo>
                  <a:pt x="1917" y="366"/>
                </a:lnTo>
                <a:lnTo>
                  <a:pt x="1921" y="318"/>
                </a:lnTo>
                <a:lnTo>
                  <a:pt x="1936" y="272"/>
                </a:lnTo>
                <a:lnTo>
                  <a:pt x="1958" y="231"/>
                </a:lnTo>
                <a:lnTo>
                  <a:pt x="1987" y="196"/>
                </a:lnTo>
                <a:lnTo>
                  <a:pt x="2022" y="167"/>
                </a:lnTo>
                <a:lnTo>
                  <a:pt x="2063" y="144"/>
                </a:lnTo>
                <a:lnTo>
                  <a:pt x="2108" y="132"/>
                </a:lnTo>
                <a:lnTo>
                  <a:pt x="2156" y="126"/>
                </a:lnTo>
                <a:lnTo>
                  <a:pt x="2204" y="132"/>
                </a:lnTo>
                <a:lnTo>
                  <a:pt x="2250" y="144"/>
                </a:lnTo>
                <a:lnTo>
                  <a:pt x="2291" y="167"/>
                </a:lnTo>
                <a:lnTo>
                  <a:pt x="2326" y="196"/>
                </a:lnTo>
                <a:lnTo>
                  <a:pt x="2355" y="231"/>
                </a:lnTo>
                <a:lnTo>
                  <a:pt x="2376" y="272"/>
                </a:lnTo>
                <a:lnTo>
                  <a:pt x="2390" y="318"/>
                </a:lnTo>
                <a:lnTo>
                  <a:pt x="2396" y="366"/>
                </a:lnTo>
                <a:lnTo>
                  <a:pt x="2390" y="416"/>
                </a:lnTo>
                <a:lnTo>
                  <a:pt x="2376" y="462"/>
                </a:lnTo>
                <a:lnTo>
                  <a:pt x="2352" y="505"/>
                </a:lnTo>
                <a:lnTo>
                  <a:pt x="2318" y="540"/>
                </a:lnTo>
                <a:lnTo>
                  <a:pt x="2281" y="570"/>
                </a:lnTo>
                <a:lnTo>
                  <a:pt x="2237" y="590"/>
                </a:lnTo>
                <a:lnTo>
                  <a:pt x="2189" y="603"/>
                </a:lnTo>
                <a:lnTo>
                  <a:pt x="2187" y="673"/>
                </a:lnTo>
                <a:lnTo>
                  <a:pt x="2180" y="749"/>
                </a:lnTo>
                <a:lnTo>
                  <a:pt x="2172" y="828"/>
                </a:lnTo>
                <a:lnTo>
                  <a:pt x="2159" y="906"/>
                </a:lnTo>
                <a:lnTo>
                  <a:pt x="2146" y="982"/>
                </a:lnTo>
                <a:lnTo>
                  <a:pt x="2130" y="1048"/>
                </a:lnTo>
                <a:lnTo>
                  <a:pt x="2120" y="1091"/>
                </a:lnTo>
                <a:lnTo>
                  <a:pt x="2113" y="1126"/>
                </a:lnTo>
                <a:lnTo>
                  <a:pt x="2111" y="1154"/>
                </a:lnTo>
                <a:lnTo>
                  <a:pt x="2111" y="1174"/>
                </a:lnTo>
                <a:lnTo>
                  <a:pt x="2115" y="1189"/>
                </a:lnTo>
                <a:lnTo>
                  <a:pt x="2122" y="1194"/>
                </a:lnTo>
                <a:lnTo>
                  <a:pt x="2135" y="1191"/>
                </a:lnTo>
                <a:lnTo>
                  <a:pt x="2150" y="1180"/>
                </a:lnTo>
                <a:lnTo>
                  <a:pt x="2169" y="1161"/>
                </a:lnTo>
                <a:lnTo>
                  <a:pt x="2193" y="1133"/>
                </a:lnTo>
                <a:lnTo>
                  <a:pt x="2218" y="1096"/>
                </a:lnTo>
                <a:lnTo>
                  <a:pt x="2250" y="1048"/>
                </a:lnTo>
                <a:lnTo>
                  <a:pt x="2292" y="989"/>
                </a:lnTo>
                <a:lnTo>
                  <a:pt x="2339" y="930"/>
                </a:lnTo>
                <a:lnTo>
                  <a:pt x="2387" y="875"/>
                </a:lnTo>
                <a:lnTo>
                  <a:pt x="2437" y="821"/>
                </a:lnTo>
                <a:lnTo>
                  <a:pt x="2485" y="771"/>
                </a:lnTo>
                <a:lnTo>
                  <a:pt x="2529" y="729"/>
                </a:lnTo>
                <a:lnTo>
                  <a:pt x="2511" y="692"/>
                </a:lnTo>
                <a:lnTo>
                  <a:pt x="2498" y="649"/>
                </a:lnTo>
                <a:lnTo>
                  <a:pt x="2494" y="605"/>
                </a:lnTo>
                <a:lnTo>
                  <a:pt x="2500" y="557"/>
                </a:lnTo>
                <a:lnTo>
                  <a:pt x="2512" y="512"/>
                </a:lnTo>
                <a:lnTo>
                  <a:pt x="2535" y="472"/>
                </a:lnTo>
                <a:lnTo>
                  <a:pt x="2564" y="437"/>
                </a:lnTo>
                <a:lnTo>
                  <a:pt x="2599" y="407"/>
                </a:lnTo>
                <a:lnTo>
                  <a:pt x="2640" y="385"/>
                </a:lnTo>
                <a:lnTo>
                  <a:pt x="2684" y="372"/>
                </a:lnTo>
                <a:lnTo>
                  <a:pt x="2734" y="366"/>
                </a:lnTo>
                <a:lnTo>
                  <a:pt x="2782" y="372"/>
                </a:lnTo>
                <a:lnTo>
                  <a:pt x="2827" y="385"/>
                </a:lnTo>
                <a:lnTo>
                  <a:pt x="2868" y="407"/>
                </a:lnTo>
                <a:lnTo>
                  <a:pt x="2903" y="437"/>
                </a:lnTo>
                <a:lnTo>
                  <a:pt x="2932" y="472"/>
                </a:lnTo>
                <a:lnTo>
                  <a:pt x="2954" y="512"/>
                </a:lnTo>
                <a:lnTo>
                  <a:pt x="2967" y="557"/>
                </a:lnTo>
                <a:lnTo>
                  <a:pt x="2973" y="605"/>
                </a:lnTo>
                <a:lnTo>
                  <a:pt x="2967" y="655"/>
                </a:lnTo>
                <a:lnTo>
                  <a:pt x="2954" y="699"/>
                </a:lnTo>
                <a:lnTo>
                  <a:pt x="2932" y="740"/>
                </a:lnTo>
                <a:lnTo>
                  <a:pt x="2903" y="775"/>
                </a:lnTo>
                <a:lnTo>
                  <a:pt x="2868" y="804"/>
                </a:lnTo>
                <a:lnTo>
                  <a:pt x="2827" y="827"/>
                </a:lnTo>
                <a:lnTo>
                  <a:pt x="2782" y="840"/>
                </a:lnTo>
                <a:lnTo>
                  <a:pt x="2734" y="845"/>
                </a:lnTo>
                <a:lnTo>
                  <a:pt x="2699" y="841"/>
                </a:lnTo>
                <a:lnTo>
                  <a:pt x="2664" y="834"/>
                </a:lnTo>
                <a:lnTo>
                  <a:pt x="2640" y="876"/>
                </a:lnTo>
                <a:lnTo>
                  <a:pt x="2614" y="928"/>
                </a:lnTo>
                <a:lnTo>
                  <a:pt x="2586" y="986"/>
                </a:lnTo>
                <a:lnTo>
                  <a:pt x="2557" y="1048"/>
                </a:lnTo>
                <a:lnTo>
                  <a:pt x="2525" y="1115"/>
                </a:lnTo>
                <a:lnTo>
                  <a:pt x="2496" y="1185"/>
                </a:lnTo>
                <a:lnTo>
                  <a:pt x="2466" y="1254"/>
                </a:lnTo>
                <a:lnTo>
                  <a:pt x="2437" y="1322"/>
                </a:lnTo>
                <a:lnTo>
                  <a:pt x="2409" y="1389"/>
                </a:lnTo>
                <a:lnTo>
                  <a:pt x="2383" y="1450"/>
                </a:lnTo>
                <a:lnTo>
                  <a:pt x="2359" y="1507"/>
                </a:lnTo>
                <a:lnTo>
                  <a:pt x="2339" y="1555"/>
                </a:lnTo>
                <a:lnTo>
                  <a:pt x="2322" y="1596"/>
                </a:lnTo>
                <a:lnTo>
                  <a:pt x="2304" y="1647"/>
                </a:lnTo>
                <a:lnTo>
                  <a:pt x="2287" y="1708"/>
                </a:lnTo>
                <a:lnTo>
                  <a:pt x="2272" y="1777"/>
                </a:lnTo>
                <a:lnTo>
                  <a:pt x="2261" y="1852"/>
                </a:lnTo>
                <a:lnTo>
                  <a:pt x="2254" y="1934"/>
                </a:lnTo>
                <a:lnTo>
                  <a:pt x="2248" y="2017"/>
                </a:lnTo>
                <a:lnTo>
                  <a:pt x="2248" y="2102"/>
                </a:lnTo>
                <a:lnTo>
                  <a:pt x="2250" y="2187"/>
                </a:lnTo>
                <a:lnTo>
                  <a:pt x="2257" y="2268"/>
                </a:lnTo>
                <a:lnTo>
                  <a:pt x="2270" y="2346"/>
                </a:lnTo>
                <a:lnTo>
                  <a:pt x="2287" y="2420"/>
                </a:lnTo>
                <a:lnTo>
                  <a:pt x="2294" y="2459"/>
                </a:lnTo>
                <a:lnTo>
                  <a:pt x="2294" y="2494"/>
                </a:lnTo>
                <a:lnTo>
                  <a:pt x="2289" y="2525"/>
                </a:lnTo>
                <a:lnTo>
                  <a:pt x="2278" y="2551"/>
                </a:lnTo>
                <a:lnTo>
                  <a:pt x="2261" y="2573"/>
                </a:lnTo>
                <a:lnTo>
                  <a:pt x="2243" y="2592"/>
                </a:lnTo>
                <a:lnTo>
                  <a:pt x="2222" y="2607"/>
                </a:lnTo>
                <a:lnTo>
                  <a:pt x="2198" y="2618"/>
                </a:lnTo>
                <a:lnTo>
                  <a:pt x="2176" y="2627"/>
                </a:lnTo>
                <a:lnTo>
                  <a:pt x="2154" y="2634"/>
                </a:lnTo>
                <a:lnTo>
                  <a:pt x="2133" y="2638"/>
                </a:lnTo>
                <a:lnTo>
                  <a:pt x="2117" y="2642"/>
                </a:lnTo>
                <a:lnTo>
                  <a:pt x="2102" y="2644"/>
                </a:lnTo>
                <a:lnTo>
                  <a:pt x="2093" y="2646"/>
                </a:lnTo>
                <a:lnTo>
                  <a:pt x="2089" y="2646"/>
                </a:lnTo>
                <a:lnTo>
                  <a:pt x="1943" y="2673"/>
                </a:lnTo>
                <a:lnTo>
                  <a:pt x="1802" y="2694"/>
                </a:lnTo>
                <a:lnTo>
                  <a:pt x="1669" y="2708"/>
                </a:lnTo>
                <a:lnTo>
                  <a:pt x="1544" y="2718"/>
                </a:lnTo>
                <a:lnTo>
                  <a:pt x="1425" y="2721"/>
                </a:lnTo>
                <a:lnTo>
                  <a:pt x="1314" y="2719"/>
                </a:lnTo>
                <a:lnTo>
                  <a:pt x="1211" y="2714"/>
                </a:lnTo>
                <a:lnTo>
                  <a:pt x="1116" y="2703"/>
                </a:lnTo>
                <a:lnTo>
                  <a:pt x="1028" y="2690"/>
                </a:lnTo>
                <a:lnTo>
                  <a:pt x="950" y="2673"/>
                </a:lnTo>
                <a:lnTo>
                  <a:pt x="880" y="2653"/>
                </a:lnTo>
                <a:lnTo>
                  <a:pt x="817" y="2633"/>
                </a:lnTo>
                <a:lnTo>
                  <a:pt x="769" y="2612"/>
                </a:lnTo>
                <a:lnTo>
                  <a:pt x="732" y="2592"/>
                </a:lnTo>
                <a:lnTo>
                  <a:pt x="704" y="2573"/>
                </a:lnTo>
                <a:lnTo>
                  <a:pt x="686" y="2553"/>
                </a:lnTo>
                <a:lnTo>
                  <a:pt x="673" y="2531"/>
                </a:lnTo>
                <a:lnTo>
                  <a:pt x="667" y="2505"/>
                </a:lnTo>
                <a:lnTo>
                  <a:pt x="669" y="2475"/>
                </a:lnTo>
                <a:lnTo>
                  <a:pt x="673" y="2442"/>
                </a:lnTo>
                <a:lnTo>
                  <a:pt x="682" y="2403"/>
                </a:lnTo>
                <a:lnTo>
                  <a:pt x="693" y="2357"/>
                </a:lnTo>
                <a:lnTo>
                  <a:pt x="706" y="2304"/>
                </a:lnTo>
                <a:lnTo>
                  <a:pt x="719" y="2243"/>
                </a:lnTo>
                <a:lnTo>
                  <a:pt x="732" y="2172"/>
                </a:lnTo>
                <a:lnTo>
                  <a:pt x="743" y="2084"/>
                </a:lnTo>
                <a:lnTo>
                  <a:pt x="747" y="2000"/>
                </a:lnTo>
                <a:lnTo>
                  <a:pt x="741" y="1919"/>
                </a:lnTo>
                <a:lnTo>
                  <a:pt x="728" y="1840"/>
                </a:lnTo>
                <a:lnTo>
                  <a:pt x="710" y="1762"/>
                </a:lnTo>
                <a:lnTo>
                  <a:pt x="684" y="1681"/>
                </a:lnTo>
                <a:lnTo>
                  <a:pt x="656" y="1599"/>
                </a:lnTo>
                <a:lnTo>
                  <a:pt x="623" y="1514"/>
                </a:lnTo>
                <a:lnTo>
                  <a:pt x="586" y="1427"/>
                </a:lnTo>
                <a:lnTo>
                  <a:pt x="547" y="1333"/>
                </a:lnTo>
                <a:lnTo>
                  <a:pt x="508" y="1233"/>
                </a:lnTo>
                <a:lnTo>
                  <a:pt x="473" y="1148"/>
                </a:lnTo>
                <a:lnTo>
                  <a:pt x="442" y="1074"/>
                </a:lnTo>
                <a:lnTo>
                  <a:pt x="412" y="1010"/>
                </a:lnTo>
                <a:lnTo>
                  <a:pt x="386" y="952"/>
                </a:lnTo>
                <a:lnTo>
                  <a:pt x="362" y="904"/>
                </a:lnTo>
                <a:lnTo>
                  <a:pt x="342" y="864"/>
                </a:lnTo>
                <a:lnTo>
                  <a:pt x="323" y="828"/>
                </a:lnTo>
                <a:lnTo>
                  <a:pt x="282" y="841"/>
                </a:lnTo>
                <a:lnTo>
                  <a:pt x="240" y="845"/>
                </a:lnTo>
                <a:lnTo>
                  <a:pt x="192" y="840"/>
                </a:lnTo>
                <a:lnTo>
                  <a:pt x="146" y="827"/>
                </a:lnTo>
                <a:lnTo>
                  <a:pt x="105" y="804"/>
                </a:lnTo>
                <a:lnTo>
                  <a:pt x="70" y="775"/>
                </a:lnTo>
                <a:lnTo>
                  <a:pt x="40" y="740"/>
                </a:lnTo>
                <a:lnTo>
                  <a:pt x="18" y="699"/>
                </a:lnTo>
                <a:lnTo>
                  <a:pt x="5" y="655"/>
                </a:lnTo>
                <a:lnTo>
                  <a:pt x="0" y="605"/>
                </a:lnTo>
                <a:lnTo>
                  <a:pt x="5" y="557"/>
                </a:lnTo>
                <a:lnTo>
                  <a:pt x="18" y="512"/>
                </a:lnTo>
                <a:lnTo>
                  <a:pt x="40" y="472"/>
                </a:lnTo>
                <a:lnTo>
                  <a:pt x="70" y="437"/>
                </a:lnTo>
                <a:lnTo>
                  <a:pt x="105" y="407"/>
                </a:lnTo>
                <a:lnTo>
                  <a:pt x="146" y="385"/>
                </a:lnTo>
                <a:lnTo>
                  <a:pt x="192" y="372"/>
                </a:lnTo>
                <a:lnTo>
                  <a:pt x="240" y="366"/>
                </a:lnTo>
                <a:lnTo>
                  <a:pt x="288" y="372"/>
                </a:lnTo>
                <a:lnTo>
                  <a:pt x="332" y="385"/>
                </a:lnTo>
                <a:lnTo>
                  <a:pt x="373" y="407"/>
                </a:lnTo>
                <a:lnTo>
                  <a:pt x="408" y="437"/>
                </a:lnTo>
                <a:lnTo>
                  <a:pt x="438" y="472"/>
                </a:lnTo>
                <a:lnTo>
                  <a:pt x="460" y="512"/>
                </a:lnTo>
                <a:lnTo>
                  <a:pt x="475" y="557"/>
                </a:lnTo>
                <a:lnTo>
                  <a:pt x="478" y="605"/>
                </a:lnTo>
                <a:lnTo>
                  <a:pt x="475" y="647"/>
                </a:lnTo>
                <a:lnTo>
                  <a:pt x="464" y="688"/>
                </a:lnTo>
                <a:lnTo>
                  <a:pt x="447" y="725"/>
                </a:lnTo>
                <a:lnTo>
                  <a:pt x="503" y="769"/>
                </a:lnTo>
                <a:lnTo>
                  <a:pt x="554" y="817"/>
                </a:lnTo>
                <a:lnTo>
                  <a:pt x="604" y="871"/>
                </a:lnTo>
                <a:lnTo>
                  <a:pt x="649" y="925"/>
                </a:lnTo>
                <a:lnTo>
                  <a:pt x="687" y="980"/>
                </a:lnTo>
                <a:lnTo>
                  <a:pt x="724" y="1034"/>
                </a:lnTo>
                <a:lnTo>
                  <a:pt x="758" y="1084"/>
                </a:lnTo>
                <a:lnTo>
                  <a:pt x="787" y="1130"/>
                </a:lnTo>
                <a:lnTo>
                  <a:pt x="813" y="1170"/>
                </a:lnTo>
                <a:lnTo>
                  <a:pt x="834" y="1202"/>
                </a:lnTo>
                <a:lnTo>
                  <a:pt x="852" y="1226"/>
                </a:lnTo>
                <a:lnTo>
                  <a:pt x="867" y="1239"/>
                </a:lnTo>
                <a:lnTo>
                  <a:pt x="878" y="1244"/>
                </a:lnTo>
                <a:lnTo>
                  <a:pt x="885" y="1242"/>
                </a:lnTo>
                <a:lnTo>
                  <a:pt x="889" y="1231"/>
                </a:lnTo>
                <a:lnTo>
                  <a:pt x="889" y="1215"/>
                </a:lnTo>
                <a:lnTo>
                  <a:pt x="887" y="1191"/>
                </a:lnTo>
                <a:lnTo>
                  <a:pt x="883" y="1161"/>
                </a:lnTo>
                <a:lnTo>
                  <a:pt x="876" y="1124"/>
                </a:lnTo>
                <a:lnTo>
                  <a:pt x="869" y="1084"/>
                </a:lnTo>
                <a:lnTo>
                  <a:pt x="858" y="1039"/>
                </a:lnTo>
                <a:lnTo>
                  <a:pt x="848" y="991"/>
                </a:lnTo>
                <a:lnTo>
                  <a:pt x="835" y="939"/>
                </a:lnTo>
                <a:lnTo>
                  <a:pt x="821" y="851"/>
                </a:lnTo>
                <a:lnTo>
                  <a:pt x="813" y="762"/>
                </a:lnTo>
                <a:lnTo>
                  <a:pt x="809" y="679"/>
                </a:lnTo>
                <a:lnTo>
                  <a:pt x="809" y="601"/>
                </a:lnTo>
                <a:lnTo>
                  <a:pt x="763" y="588"/>
                </a:lnTo>
                <a:lnTo>
                  <a:pt x="723" y="566"/>
                </a:lnTo>
                <a:lnTo>
                  <a:pt x="686" y="538"/>
                </a:lnTo>
                <a:lnTo>
                  <a:pt x="656" y="501"/>
                </a:lnTo>
                <a:lnTo>
                  <a:pt x="632" y="461"/>
                </a:lnTo>
                <a:lnTo>
                  <a:pt x="617" y="414"/>
                </a:lnTo>
                <a:lnTo>
                  <a:pt x="613" y="366"/>
                </a:lnTo>
                <a:lnTo>
                  <a:pt x="617" y="318"/>
                </a:lnTo>
                <a:lnTo>
                  <a:pt x="632" y="272"/>
                </a:lnTo>
                <a:lnTo>
                  <a:pt x="654" y="231"/>
                </a:lnTo>
                <a:lnTo>
                  <a:pt x="684" y="196"/>
                </a:lnTo>
                <a:lnTo>
                  <a:pt x="719" y="167"/>
                </a:lnTo>
                <a:lnTo>
                  <a:pt x="760" y="144"/>
                </a:lnTo>
                <a:lnTo>
                  <a:pt x="804" y="132"/>
                </a:lnTo>
                <a:lnTo>
                  <a:pt x="852" y="126"/>
                </a:lnTo>
                <a:lnTo>
                  <a:pt x="900" y="132"/>
                </a:lnTo>
                <a:lnTo>
                  <a:pt x="946" y="144"/>
                </a:lnTo>
                <a:lnTo>
                  <a:pt x="987" y="167"/>
                </a:lnTo>
                <a:lnTo>
                  <a:pt x="1022" y="196"/>
                </a:lnTo>
                <a:lnTo>
                  <a:pt x="1052" y="231"/>
                </a:lnTo>
                <a:lnTo>
                  <a:pt x="1074" y="272"/>
                </a:lnTo>
                <a:lnTo>
                  <a:pt x="1087" y="318"/>
                </a:lnTo>
                <a:lnTo>
                  <a:pt x="1092" y="366"/>
                </a:lnTo>
                <a:lnTo>
                  <a:pt x="1087" y="411"/>
                </a:lnTo>
                <a:lnTo>
                  <a:pt x="1076" y="453"/>
                </a:lnTo>
                <a:lnTo>
                  <a:pt x="1057" y="490"/>
                </a:lnTo>
                <a:lnTo>
                  <a:pt x="1031" y="525"/>
                </a:lnTo>
                <a:lnTo>
                  <a:pt x="1000" y="553"/>
                </a:lnTo>
                <a:lnTo>
                  <a:pt x="1028" y="597"/>
                </a:lnTo>
                <a:lnTo>
                  <a:pt x="1055" y="645"/>
                </a:lnTo>
                <a:lnTo>
                  <a:pt x="1081" y="695"/>
                </a:lnTo>
                <a:lnTo>
                  <a:pt x="1105" y="743"/>
                </a:lnTo>
                <a:lnTo>
                  <a:pt x="1128" y="793"/>
                </a:lnTo>
                <a:lnTo>
                  <a:pt x="1148" y="840"/>
                </a:lnTo>
                <a:lnTo>
                  <a:pt x="1166" y="882"/>
                </a:lnTo>
                <a:lnTo>
                  <a:pt x="1181" y="919"/>
                </a:lnTo>
                <a:lnTo>
                  <a:pt x="1194" y="949"/>
                </a:lnTo>
                <a:lnTo>
                  <a:pt x="1205" y="973"/>
                </a:lnTo>
                <a:lnTo>
                  <a:pt x="1213" y="991"/>
                </a:lnTo>
                <a:lnTo>
                  <a:pt x="1220" y="1010"/>
                </a:lnTo>
                <a:lnTo>
                  <a:pt x="1227" y="1026"/>
                </a:lnTo>
                <a:lnTo>
                  <a:pt x="1235" y="1041"/>
                </a:lnTo>
                <a:lnTo>
                  <a:pt x="1240" y="1054"/>
                </a:lnTo>
                <a:lnTo>
                  <a:pt x="1246" y="1063"/>
                </a:lnTo>
                <a:lnTo>
                  <a:pt x="1251" y="1067"/>
                </a:lnTo>
                <a:lnTo>
                  <a:pt x="1255" y="1063"/>
                </a:lnTo>
                <a:lnTo>
                  <a:pt x="1261" y="1054"/>
                </a:lnTo>
                <a:lnTo>
                  <a:pt x="1264" y="1037"/>
                </a:lnTo>
                <a:lnTo>
                  <a:pt x="1270" y="1010"/>
                </a:lnTo>
                <a:lnTo>
                  <a:pt x="1274" y="973"/>
                </a:lnTo>
                <a:lnTo>
                  <a:pt x="1277" y="925"/>
                </a:lnTo>
                <a:lnTo>
                  <a:pt x="1283" y="864"/>
                </a:lnTo>
                <a:lnTo>
                  <a:pt x="1292" y="767"/>
                </a:lnTo>
                <a:lnTo>
                  <a:pt x="1311" y="677"/>
                </a:lnTo>
                <a:lnTo>
                  <a:pt x="1331" y="594"/>
                </a:lnTo>
                <a:lnTo>
                  <a:pt x="1357" y="518"/>
                </a:lnTo>
                <a:lnTo>
                  <a:pt x="1381" y="453"/>
                </a:lnTo>
                <a:lnTo>
                  <a:pt x="1344" y="431"/>
                </a:lnTo>
                <a:lnTo>
                  <a:pt x="1311" y="401"/>
                </a:lnTo>
                <a:lnTo>
                  <a:pt x="1285" y="366"/>
                </a:lnTo>
                <a:lnTo>
                  <a:pt x="1264" y="327"/>
                </a:lnTo>
                <a:lnTo>
                  <a:pt x="1251" y="285"/>
                </a:lnTo>
                <a:lnTo>
                  <a:pt x="1248" y="239"/>
                </a:lnTo>
                <a:lnTo>
                  <a:pt x="1251" y="191"/>
                </a:lnTo>
                <a:lnTo>
                  <a:pt x="1266" y="146"/>
                </a:lnTo>
                <a:lnTo>
                  <a:pt x="1288" y="106"/>
                </a:lnTo>
                <a:lnTo>
                  <a:pt x="1318" y="71"/>
                </a:lnTo>
                <a:lnTo>
                  <a:pt x="1353" y="41"/>
                </a:lnTo>
                <a:lnTo>
                  <a:pt x="1394" y="19"/>
                </a:lnTo>
                <a:lnTo>
                  <a:pt x="1438" y="4"/>
                </a:lnTo>
                <a:lnTo>
                  <a:pt x="148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4" name="Shape 354"/>
          <p:cNvGrpSpPr/>
          <p:nvPr/>
        </p:nvGrpSpPr>
        <p:grpSpPr>
          <a:xfrm>
            <a:off x="4769098" y="226321"/>
            <a:ext cx="1066583" cy="1156720"/>
            <a:chOff x="6350001" y="1076325"/>
            <a:chExt cx="4837112" cy="5248275"/>
          </a:xfrm>
        </p:grpSpPr>
        <p:sp>
          <p:nvSpPr>
            <p:cNvPr id="355" name="Shape 355"/>
            <p:cNvSpPr/>
            <p:nvPr/>
          </p:nvSpPr>
          <p:spPr>
            <a:xfrm>
              <a:off x="6350001" y="1076325"/>
              <a:ext cx="4837112" cy="5248275"/>
            </a:xfrm>
            <a:custGeom>
              <a:avLst/>
              <a:gdLst/>
              <a:ahLst/>
              <a:cxnLst/>
              <a:rect l="0" t="0" r="0" b="0"/>
              <a:pathLst>
                <a:path w="3047" h="3306" extrusionOk="0">
                  <a:moveTo>
                    <a:pt x="1503" y="2568"/>
                  </a:moveTo>
                  <a:lnTo>
                    <a:pt x="1378" y="2570"/>
                  </a:lnTo>
                  <a:lnTo>
                    <a:pt x="1261" y="2576"/>
                  </a:lnTo>
                  <a:lnTo>
                    <a:pt x="1152" y="2584"/>
                  </a:lnTo>
                  <a:lnTo>
                    <a:pt x="1053" y="2596"/>
                  </a:lnTo>
                  <a:lnTo>
                    <a:pt x="964" y="2607"/>
                  </a:lnTo>
                  <a:lnTo>
                    <a:pt x="884" y="2621"/>
                  </a:lnTo>
                  <a:lnTo>
                    <a:pt x="814" y="2635"/>
                  </a:lnTo>
                  <a:lnTo>
                    <a:pt x="753" y="2646"/>
                  </a:lnTo>
                  <a:lnTo>
                    <a:pt x="705" y="2660"/>
                  </a:lnTo>
                  <a:lnTo>
                    <a:pt x="666" y="2670"/>
                  </a:lnTo>
                  <a:lnTo>
                    <a:pt x="662" y="2697"/>
                  </a:lnTo>
                  <a:lnTo>
                    <a:pt x="658" y="2718"/>
                  </a:lnTo>
                  <a:lnTo>
                    <a:pt x="654" y="2732"/>
                  </a:lnTo>
                  <a:lnTo>
                    <a:pt x="603" y="2917"/>
                  </a:lnTo>
                  <a:lnTo>
                    <a:pt x="679" y="2895"/>
                  </a:lnTo>
                  <a:lnTo>
                    <a:pt x="763" y="2876"/>
                  </a:lnTo>
                  <a:lnTo>
                    <a:pt x="854" y="2862"/>
                  </a:lnTo>
                  <a:lnTo>
                    <a:pt x="950" y="2849"/>
                  </a:lnTo>
                  <a:lnTo>
                    <a:pt x="1045" y="2841"/>
                  </a:lnTo>
                  <a:lnTo>
                    <a:pt x="1141" y="2833"/>
                  </a:lnTo>
                  <a:lnTo>
                    <a:pt x="1234" y="2827"/>
                  </a:lnTo>
                  <a:lnTo>
                    <a:pt x="1320" y="2825"/>
                  </a:lnTo>
                  <a:lnTo>
                    <a:pt x="1400" y="2821"/>
                  </a:lnTo>
                  <a:lnTo>
                    <a:pt x="1470" y="2821"/>
                  </a:lnTo>
                  <a:lnTo>
                    <a:pt x="1526" y="2821"/>
                  </a:lnTo>
                  <a:lnTo>
                    <a:pt x="1583" y="2821"/>
                  </a:lnTo>
                  <a:lnTo>
                    <a:pt x="1649" y="2821"/>
                  </a:lnTo>
                  <a:lnTo>
                    <a:pt x="1727" y="2823"/>
                  </a:lnTo>
                  <a:lnTo>
                    <a:pt x="1813" y="2827"/>
                  </a:lnTo>
                  <a:lnTo>
                    <a:pt x="1902" y="2833"/>
                  </a:lnTo>
                  <a:lnTo>
                    <a:pt x="1996" y="2839"/>
                  </a:lnTo>
                  <a:lnTo>
                    <a:pt x="2089" y="2849"/>
                  </a:lnTo>
                  <a:lnTo>
                    <a:pt x="2183" y="2858"/>
                  </a:lnTo>
                  <a:lnTo>
                    <a:pt x="2272" y="2874"/>
                  </a:lnTo>
                  <a:lnTo>
                    <a:pt x="2356" y="2892"/>
                  </a:lnTo>
                  <a:lnTo>
                    <a:pt x="2434" y="2911"/>
                  </a:lnTo>
                  <a:lnTo>
                    <a:pt x="2422" y="2851"/>
                  </a:lnTo>
                  <a:lnTo>
                    <a:pt x="2408" y="2779"/>
                  </a:lnTo>
                  <a:lnTo>
                    <a:pt x="2401" y="2722"/>
                  </a:lnTo>
                  <a:lnTo>
                    <a:pt x="2399" y="2672"/>
                  </a:lnTo>
                  <a:lnTo>
                    <a:pt x="2233" y="2637"/>
                  </a:lnTo>
                  <a:lnTo>
                    <a:pt x="2075" y="2611"/>
                  </a:lnTo>
                  <a:lnTo>
                    <a:pt x="1922" y="2592"/>
                  </a:lnTo>
                  <a:lnTo>
                    <a:pt x="1776" y="2578"/>
                  </a:lnTo>
                  <a:lnTo>
                    <a:pt x="1635" y="2572"/>
                  </a:lnTo>
                  <a:lnTo>
                    <a:pt x="1503" y="2568"/>
                  </a:lnTo>
                  <a:close/>
                  <a:moveTo>
                    <a:pt x="621" y="1119"/>
                  </a:moveTo>
                  <a:lnTo>
                    <a:pt x="566" y="1119"/>
                  </a:lnTo>
                  <a:lnTo>
                    <a:pt x="512" y="1127"/>
                  </a:lnTo>
                  <a:lnTo>
                    <a:pt x="459" y="1140"/>
                  </a:lnTo>
                  <a:lnTo>
                    <a:pt x="407" y="1160"/>
                  </a:lnTo>
                  <a:lnTo>
                    <a:pt x="358" y="1185"/>
                  </a:lnTo>
                  <a:lnTo>
                    <a:pt x="311" y="1218"/>
                  </a:lnTo>
                  <a:lnTo>
                    <a:pt x="268" y="1255"/>
                  </a:lnTo>
                  <a:lnTo>
                    <a:pt x="229" y="1300"/>
                  </a:lnTo>
                  <a:lnTo>
                    <a:pt x="196" y="1348"/>
                  </a:lnTo>
                  <a:lnTo>
                    <a:pt x="169" y="1405"/>
                  </a:lnTo>
                  <a:lnTo>
                    <a:pt x="148" y="1465"/>
                  </a:lnTo>
                  <a:lnTo>
                    <a:pt x="134" y="1533"/>
                  </a:lnTo>
                  <a:lnTo>
                    <a:pt x="128" y="1605"/>
                  </a:lnTo>
                  <a:lnTo>
                    <a:pt x="132" y="1683"/>
                  </a:lnTo>
                  <a:lnTo>
                    <a:pt x="144" y="1759"/>
                  </a:lnTo>
                  <a:lnTo>
                    <a:pt x="165" y="1829"/>
                  </a:lnTo>
                  <a:lnTo>
                    <a:pt x="190" y="1895"/>
                  </a:lnTo>
                  <a:lnTo>
                    <a:pt x="222" y="1959"/>
                  </a:lnTo>
                  <a:lnTo>
                    <a:pt x="259" y="2018"/>
                  </a:lnTo>
                  <a:lnTo>
                    <a:pt x="298" y="2074"/>
                  </a:lnTo>
                  <a:lnTo>
                    <a:pt x="340" y="2127"/>
                  </a:lnTo>
                  <a:lnTo>
                    <a:pt x="383" y="2177"/>
                  </a:lnTo>
                  <a:lnTo>
                    <a:pt x="428" y="2224"/>
                  </a:lnTo>
                  <a:lnTo>
                    <a:pt x="469" y="2271"/>
                  </a:lnTo>
                  <a:lnTo>
                    <a:pt x="506" y="2310"/>
                  </a:lnTo>
                  <a:lnTo>
                    <a:pt x="541" y="2347"/>
                  </a:lnTo>
                  <a:lnTo>
                    <a:pt x="582" y="2397"/>
                  </a:lnTo>
                  <a:lnTo>
                    <a:pt x="613" y="2446"/>
                  </a:lnTo>
                  <a:lnTo>
                    <a:pt x="636" y="2495"/>
                  </a:lnTo>
                  <a:lnTo>
                    <a:pt x="652" y="2539"/>
                  </a:lnTo>
                  <a:lnTo>
                    <a:pt x="699" y="2526"/>
                  </a:lnTo>
                  <a:lnTo>
                    <a:pt x="757" y="2514"/>
                  </a:lnTo>
                  <a:lnTo>
                    <a:pt x="825" y="2498"/>
                  </a:lnTo>
                  <a:lnTo>
                    <a:pt x="903" y="2485"/>
                  </a:lnTo>
                  <a:lnTo>
                    <a:pt x="991" y="2471"/>
                  </a:lnTo>
                  <a:lnTo>
                    <a:pt x="1088" y="2460"/>
                  </a:lnTo>
                  <a:lnTo>
                    <a:pt x="1195" y="2450"/>
                  </a:lnTo>
                  <a:lnTo>
                    <a:pt x="1312" y="2442"/>
                  </a:lnTo>
                  <a:lnTo>
                    <a:pt x="1437" y="2438"/>
                  </a:lnTo>
                  <a:lnTo>
                    <a:pt x="1437" y="2395"/>
                  </a:lnTo>
                  <a:lnTo>
                    <a:pt x="1439" y="2343"/>
                  </a:lnTo>
                  <a:lnTo>
                    <a:pt x="1441" y="2279"/>
                  </a:lnTo>
                  <a:lnTo>
                    <a:pt x="1435" y="2160"/>
                  </a:lnTo>
                  <a:lnTo>
                    <a:pt x="1423" y="2049"/>
                  </a:lnTo>
                  <a:lnTo>
                    <a:pt x="1404" y="1946"/>
                  </a:lnTo>
                  <a:lnTo>
                    <a:pt x="1380" y="1850"/>
                  </a:lnTo>
                  <a:lnTo>
                    <a:pt x="1351" y="1761"/>
                  </a:lnTo>
                  <a:lnTo>
                    <a:pt x="1318" y="1679"/>
                  </a:lnTo>
                  <a:lnTo>
                    <a:pt x="1281" y="1603"/>
                  </a:lnTo>
                  <a:lnTo>
                    <a:pt x="1242" y="1533"/>
                  </a:lnTo>
                  <a:lnTo>
                    <a:pt x="1199" y="1471"/>
                  </a:lnTo>
                  <a:lnTo>
                    <a:pt x="1152" y="1413"/>
                  </a:lnTo>
                  <a:lnTo>
                    <a:pt x="1106" y="1362"/>
                  </a:lnTo>
                  <a:lnTo>
                    <a:pt x="1057" y="1315"/>
                  </a:lnTo>
                  <a:lnTo>
                    <a:pt x="1006" y="1274"/>
                  </a:lnTo>
                  <a:lnTo>
                    <a:pt x="958" y="1239"/>
                  </a:lnTo>
                  <a:lnTo>
                    <a:pt x="907" y="1208"/>
                  </a:lnTo>
                  <a:lnTo>
                    <a:pt x="856" y="1183"/>
                  </a:lnTo>
                  <a:lnTo>
                    <a:pt x="808" y="1162"/>
                  </a:lnTo>
                  <a:lnTo>
                    <a:pt x="761" y="1146"/>
                  </a:lnTo>
                  <a:lnTo>
                    <a:pt x="716" y="1132"/>
                  </a:lnTo>
                  <a:lnTo>
                    <a:pt x="673" y="1125"/>
                  </a:lnTo>
                  <a:lnTo>
                    <a:pt x="621" y="1119"/>
                  </a:lnTo>
                  <a:close/>
                  <a:moveTo>
                    <a:pt x="2432" y="1117"/>
                  </a:moveTo>
                  <a:lnTo>
                    <a:pt x="2412" y="1117"/>
                  </a:lnTo>
                  <a:lnTo>
                    <a:pt x="2399" y="1117"/>
                  </a:lnTo>
                  <a:lnTo>
                    <a:pt x="2393" y="1117"/>
                  </a:lnTo>
                  <a:lnTo>
                    <a:pt x="2301" y="1130"/>
                  </a:lnTo>
                  <a:lnTo>
                    <a:pt x="2220" y="1152"/>
                  </a:lnTo>
                  <a:lnTo>
                    <a:pt x="2142" y="1181"/>
                  </a:lnTo>
                  <a:lnTo>
                    <a:pt x="2072" y="1218"/>
                  </a:lnTo>
                  <a:lnTo>
                    <a:pt x="2005" y="1259"/>
                  </a:lnTo>
                  <a:lnTo>
                    <a:pt x="1947" y="1308"/>
                  </a:lnTo>
                  <a:lnTo>
                    <a:pt x="1894" y="1360"/>
                  </a:lnTo>
                  <a:lnTo>
                    <a:pt x="1846" y="1417"/>
                  </a:lnTo>
                  <a:lnTo>
                    <a:pt x="1801" y="1477"/>
                  </a:lnTo>
                  <a:lnTo>
                    <a:pt x="1762" y="1541"/>
                  </a:lnTo>
                  <a:lnTo>
                    <a:pt x="1729" y="1607"/>
                  </a:lnTo>
                  <a:lnTo>
                    <a:pt x="1698" y="1675"/>
                  </a:lnTo>
                  <a:lnTo>
                    <a:pt x="1672" y="1745"/>
                  </a:lnTo>
                  <a:lnTo>
                    <a:pt x="1649" y="1817"/>
                  </a:lnTo>
                  <a:lnTo>
                    <a:pt x="1630" y="1887"/>
                  </a:lnTo>
                  <a:lnTo>
                    <a:pt x="1614" y="1959"/>
                  </a:lnTo>
                  <a:lnTo>
                    <a:pt x="1600" y="2029"/>
                  </a:lnTo>
                  <a:lnTo>
                    <a:pt x="1589" y="2098"/>
                  </a:lnTo>
                  <a:lnTo>
                    <a:pt x="1581" y="2164"/>
                  </a:lnTo>
                  <a:lnTo>
                    <a:pt x="1575" y="2226"/>
                  </a:lnTo>
                  <a:lnTo>
                    <a:pt x="1569" y="2286"/>
                  </a:lnTo>
                  <a:lnTo>
                    <a:pt x="1571" y="2360"/>
                  </a:lnTo>
                  <a:lnTo>
                    <a:pt x="1569" y="2438"/>
                  </a:lnTo>
                  <a:lnTo>
                    <a:pt x="1696" y="2444"/>
                  </a:lnTo>
                  <a:lnTo>
                    <a:pt x="1830" y="2452"/>
                  </a:lnTo>
                  <a:lnTo>
                    <a:pt x="1970" y="2467"/>
                  </a:lnTo>
                  <a:lnTo>
                    <a:pt x="2114" y="2487"/>
                  </a:lnTo>
                  <a:lnTo>
                    <a:pt x="2266" y="2512"/>
                  </a:lnTo>
                  <a:lnTo>
                    <a:pt x="2422" y="2543"/>
                  </a:lnTo>
                  <a:lnTo>
                    <a:pt x="2443" y="2491"/>
                  </a:lnTo>
                  <a:lnTo>
                    <a:pt x="2471" y="2444"/>
                  </a:lnTo>
                  <a:lnTo>
                    <a:pt x="2500" y="2399"/>
                  </a:lnTo>
                  <a:lnTo>
                    <a:pt x="2529" y="2356"/>
                  </a:lnTo>
                  <a:lnTo>
                    <a:pt x="2574" y="2294"/>
                  </a:lnTo>
                  <a:lnTo>
                    <a:pt x="2591" y="2271"/>
                  </a:lnTo>
                  <a:lnTo>
                    <a:pt x="2613" y="2240"/>
                  </a:lnTo>
                  <a:lnTo>
                    <a:pt x="2640" y="2201"/>
                  </a:lnTo>
                  <a:lnTo>
                    <a:pt x="2671" y="2156"/>
                  </a:lnTo>
                  <a:lnTo>
                    <a:pt x="2704" y="2105"/>
                  </a:lnTo>
                  <a:lnTo>
                    <a:pt x="2739" y="2049"/>
                  </a:lnTo>
                  <a:lnTo>
                    <a:pt x="2774" y="1991"/>
                  </a:lnTo>
                  <a:lnTo>
                    <a:pt x="2810" y="1926"/>
                  </a:lnTo>
                  <a:lnTo>
                    <a:pt x="2841" y="1862"/>
                  </a:lnTo>
                  <a:lnTo>
                    <a:pt x="2868" y="1794"/>
                  </a:lnTo>
                  <a:lnTo>
                    <a:pt x="2891" y="1726"/>
                  </a:lnTo>
                  <a:lnTo>
                    <a:pt x="2907" y="1658"/>
                  </a:lnTo>
                  <a:lnTo>
                    <a:pt x="2917" y="1590"/>
                  </a:lnTo>
                  <a:lnTo>
                    <a:pt x="2917" y="1522"/>
                  </a:lnTo>
                  <a:lnTo>
                    <a:pt x="2907" y="1455"/>
                  </a:lnTo>
                  <a:lnTo>
                    <a:pt x="2885" y="1393"/>
                  </a:lnTo>
                  <a:lnTo>
                    <a:pt x="2856" y="1335"/>
                  </a:lnTo>
                  <a:lnTo>
                    <a:pt x="2821" y="1286"/>
                  </a:lnTo>
                  <a:lnTo>
                    <a:pt x="2784" y="1243"/>
                  </a:lnTo>
                  <a:lnTo>
                    <a:pt x="2741" y="1210"/>
                  </a:lnTo>
                  <a:lnTo>
                    <a:pt x="2699" y="1183"/>
                  </a:lnTo>
                  <a:lnTo>
                    <a:pt x="2656" y="1162"/>
                  </a:lnTo>
                  <a:lnTo>
                    <a:pt x="2613" y="1144"/>
                  </a:lnTo>
                  <a:lnTo>
                    <a:pt x="2570" y="1132"/>
                  </a:lnTo>
                  <a:lnTo>
                    <a:pt x="2529" y="1125"/>
                  </a:lnTo>
                  <a:lnTo>
                    <a:pt x="2492" y="1119"/>
                  </a:lnTo>
                  <a:lnTo>
                    <a:pt x="2459" y="1117"/>
                  </a:lnTo>
                  <a:lnTo>
                    <a:pt x="2432" y="1117"/>
                  </a:lnTo>
                  <a:close/>
                  <a:moveTo>
                    <a:pt x="1515" y="862"/>
                  </a:moveTo>
                  <a:lnTo>
                    <a:pt x="1509" y="862"/>
                  </a:lnTo>
                  <a:lnTo>
                    <a:pt x="1503" y="864"/>
                  </a:lnTo>
                  <a:lnTo>
                    <a:pt x="1497" y="864"/>
                  </a:lnTo>
                  <a:lnTo>
                    <a:pt x="1491" y="862"/>
                  </a:lnTo>
                  <a:lnTo>
                    <a:pt x="1448" y="868"/>
                  </a:lnTo>
                  <a:lnTo>
                    <a:pt x="1406" y="879"/>
                  </a:lnTo>
                  <a:lnTo>
                    <a:pt x="1365" y="897"/>
                  </a:lnTo>
                  <a:lnTo>
                    <a:pt x="1328" y="924"/>
                  </a:lnTo>
                  <a:lnTo>
                    <a:pt x="1293" y="957"/>
                  </a:lnTo>
                  <a:lnTo>
                    <a:pt x="1265" y="996"/>
                  </a:lnTo>
                  <a:lnTo>
                    <a:pt x="1244" y="1043"/>
                  </a:lnTo>
                  <a:lnTo>
                    <a:pt x="1230" y="1090"/>
                  </a:lnTo>
                  <a:lnTo>
                    <a:pt x="1221" y="1138"/>
                  </a:lnTo>
                  <a:lnTo>
                    <a:pt x="1217" y="1185"/>
                  </a:lnTo>
                  <a:lnTo>
                    <a:pt x="1213" y="1228"/>
                  </a:lnTo>
                  <a:lnTo>
                    <a:pt x="1213" y="1263"/>
                  </a:lnTo>
                  <a:lnTo>
                    <a:pt x="1215" y="1290"/>
                  </a:lnTo>
                  <a:lnTo>
                    <a:pt x="1267" y="1348"/>
                  </a:lnTo>
                  <a:lnTo>
                    <a:pt x="1316" y="1415"/>
                  </a:lnTo>
                  <a:lnTo>
                    <a:pt x="1363" y="1485"/>
                  </a:lnTo>
                  <a:lnTo>
                    <a:pt x="1406" y="1564"/>
                  </a:lnTo>
                  <a:lnTo>
                    <a:pt x="1446" y="1648"/>
                  </a:lnTo>
                  <a:lnTo>
                    <a:pt x="1482" y="1741"/>
                  </a:lnTo>
                  <a:lnTo>
                    <a:pt x="1511" y="1841"/>
                  </a:lnTo>
                  <a:lnTo>
                    <a:pt x="1536" y="1755"/>
                  </a:lnTo>
                  <a:lnTo>
                    <a:pt x="1565" y="1669"/>
                  </a:lnTo>
                  <a:lnTo>
                    <a:pt x="1600" y="1584"/>
                  </a:lnTo>
                  <a:lnTo>
                    <a:pt x="1641" y="1502"/>
                  </a:lnTo>
                  <a:lnTo>
                    <a:pt x="1688" y="1420"/>
                  </a:lnTo>
                  <a:lnTo>
                    <a:pt x="1742" y="1343"/>
                  </a:lnTo>
                  <a:lnTo>
                    <a:pt x="1803" y="1271"/>
                  </a:lnTo>
                  <a:lnTo>
                    <a:pt x="1809" y="1206"/>
                  </a:lnTo>
                  <a:lnTo>
                    <a:pt x="1809" y="1146"/>
                  </a:lnTo>
                  <a:lnTo>
                    <a:pt x="1805" y="1093"/>
                  </a:lnTo>
                  <a:lnTo>
                    <a:pt x="1793" y="1047"/>
                  </a:lnTo>
                  <a:lnTo>
                    <a:pt x="1777" y="1004"/>
                  </a:lnTo>
                  <a:lnTo>
                    <a:pt x="1750" y="967"/>
                  </a:lnTo>
                  <a:lnTo>
                    <a:pt x="1717" y="932"/>
                  </a:lnTo>
                  <a:lnTo>
                    <a:pt x="1672" y="903"/>
                  </a:lnTo>
                  <a:lnTo>
                    <a:pt x="1624" y="881"/>
                  </a:lnTo>
                  <a:lnTo>
                    <a:pt x="1569" y="866"/>
                  </a:lnTo>
                  <a:lnTo>
                    <a:pt x="1515" y="862"/>
                  </a:lnTo>
                  <a:close/>
                  <a:moveTo>
                    <a:pt x="1503" y="0"/>
                  </a:moveTo>
                  <a:lnTo>
                    <a:pt x="1528" y="4"/>
                  </a:lnTo>
                  <a:lnTo>
                    <a:pt x="1550" y="15"/>
                  </a:lnTo>
                  <a:lnTo>
                    <a:pt x="1567" y="33"/>
                  </a:lnTo>
                  <a:lnTo>
                    <a:pt x="1579" y="56"/>
                  </a:lnTo>
                  <a:lnTo>
                    <a:pt x="1583" y="82"/>
                  </a:lnTo>
                  <a:lnTo>
                    <a:pt x="1583" y="352"/>
                  </a:lnTo>
                  <a:lnTo>
                    <a:pt x="1853" y="352"/>
                  </a:lnTo>
                  <a:lnTo>
                    <a:pt x="1879" y="356"/>
                  </a:lnTo>
                  <a:lnTo>
                    <a:pt x="1900" y="368"/>
                  </a:lnTo>
                  <a:lnTo>
                    <a:pt x="1918" y="385"/>
                  </a:lnTo>
                  <a:lnTo>
                    <a:pt x="1929" y="407"/>
                  </a:lnTo>
                  <a:lnTo>
                    <a:pt x="1933" y="432"/>
                  </a:lnTo>
                  <a:lnTo>
                    <a:pt x="1929" y="457"/>
                  </a:lnTo>
                  <a:lnTo>
                    <a:pt x="1918" y="481"/>
                  </a:lnTo>
                  <a:lnTo>
                    <a:pt x="1900" y="498"/>
                  </a:lnTo>
                  <a:lnTo>
                    <a:pt x="1879" y="508"/>
                  </a:lnTo>
                  <a:lnTo>
                    <a:pt x="1853" y="514"/>
                  </a:lnTo>
                  <a:lnTo>
                    <a:pt x="1583" y="514"/>
                  </a:lnTo>
                  <a:lnTo>
                    <a:pt x="1583" y="737"/>
                  </a:lnTo>
                  <a:lnTo>
                    <a:pt x="1641" y="751"/>
                  </a:lnTo>
                  <a:lnTo>
                    <a:pt x="1698" y="770"/>
                  </a:lnTo>
                  <a:lnTo>
                    <a:pt x="1750" y="800"/>
                  </a:lnTo>
                  <a:lnTo>
                    <a:pt x="1799" y="833"/>
                  </a:lnTo>
                  <a:lnTo>
                    <a:pt x="1840" y="872"/>
                  </a:lnTo>
                  <a:lnTo>
                    <a:pt x="1873" y="914"/>
                  </a:lnTo>
                  <a:lnTo>
                    <a:pt x="1898" y="957"/>
                  </a:lnTo>
                  <a:lnTo>
                    <a:pt x="1916" y="1004"/>
                  </a:lnTo>
                  <a:lnTo>
                    <a:pt x="1929" y="1051"/>
                  </a:lnTo>
                  <a:lnTo>
                    <a:pt x="1935" y="1101"/>
                  </a:lnTo>
                  <a:lnTo>
                    <a:pt x="1939" y="1150"/>
                  </a:lnTo>
                  <a:lnTo>
                    <a:pt x="1999" y="1111"/>
                  </a:lnTo>
                  <a:lnTo>
                    <a:pt x="2066" y="1076"/>
                  </a:lnTo>
                  <a:lnTo>
                    <a:pt x="2136" y="1045"/>
                  </a:lnTo>
                  <a:lnTo>
                    <a:pt x="2212" y="1020"/>
                  </a:lnTo>
                  <a:lnTo>
                    <a:pt x="2292" y="1002"/>
                  </a:lnTo>
                  <a:lnTo>
                    <a:pt x="2379" y="988"/>
                  </a:lnTo>
                  <a:lnTo>
                    <a:pt x="2385" y="988"/>
                  </a:lnTo>
                  <a:lnTo>
                    <a:pt x="2403" y="988"/>
                  </a:lnTo>
                  <a:lnTo>
                    <a:pt x="2432" y="986"/>
                  </a:lnTo>
                  <a:lnTo>
                    <a:pt x="2461" y="988"/>
                  </a:lnTo>
                  <a:lnTo>
                    <a:pt x="2496" y="990"/>
                  </a:lnTo>
                  <a:lnTo>
                    <a:pt x="2533" y="994"/>
                  </a:lnTo>
                  <a:lnTo>
                    <a:pt x="2576" y="1002"/>
                  </a:lnTo>
                  <a:lnTo>
                    <a:pt x="2621" y="1012"/>
                  </a:lnTo>
                  <a:lnTo>
                    <a:pt x="2665" y="1025"/>
                  </a:lnTo>
                  <a:lnTo>
                    <a:pt x="2712" y="1045"/>
                  </a:lnTo>
                  <a:lnTo>
                    <a:pt x="2761" y="1068"/>
                  </a:lnTo>
                  <a:lnTo>
                    <a:pt x="2808" y="1095"/>
                  </a:lnTo>
                  <a:lnTo>
                    <a:pt x="2852" y="1130"/>
                  </a:lnTo>
                  <a:lnTo>
                    <a:pt x="2895" y="1173"/>
                  </a:lnTo>
                  <a:lnTo>
                    <a:pt x="2936" y="1222"/>
                  </a:lnTo>
                  <a:lnTo>
                    <a:pt x="2973" y="1276"/>
                  </a:lnTo>
                  <a:lnTo>
                    <a:pt x="3004" y="1341"/>
                  </a:lnTo>
                  <a:lnTo>
                    <a:pt x="3030" y="1413"/>
                  </a:lnTo>
                  <a:lnTo>
                    <a:pt x="3043" y="1487"/>
                  </a:lnTo>
                  <a:lnTo>
                    <a:pt x="3047" y="1561"/>
                  </a:lnTo>
                  <a:lnTo>
                    <a:pt x="3041" y="1636"/>
                  </a:lnTo>
                  <a:lnTo>
                    <a:pt x="3028" y="1710"/>
                  </a:lnTo>
                  <a:lnTo>
                    <a:pt x="3008" y="1784"/>
                  </a:lnTo>
                  <a:lnTo>
                    <a:pt x="2983" y="1856"/>
                  </a:lnTo>
                  <a:lnTo>
                    <a:pt x="2952" y="1926"/>
                  </a:lnTo>
                  <a:lnTo>
                    <a:pt x="2921" y="1994"/>
                  </a:lnTo>
                  <a:lnTo>
                    <a:pt x="2884" y="2059"/>
                  </a:lnTo>
                  <a:lnTo>
                    <a:pt x="2848" y="2121"/>
                  </a:lnTo>
                  <a:lnTo>
                    <a:pt x="2813" y="2177"/>
                  </a:lnTo>
                  <a:lnTo>
                    <a:pt x="2778" y="2228"/>
                  </a:lnTo>
                  <a:lnTo>
                    <a:pt x="2745" y="2275"/>
                  </a:lnTo>
                  <a:lnTo>
                    <a:pt x="2718" y="2316"/>
                  </a:lnTo>
                  <a:lnTo>
                    <a:pt x="2697" y="2343"/>
                  </a:lnTo>
                  <a:lnTo>
                    <a:pt x="2681" y="2366"/>
                  </a:lnTo>
                  <a:lnTo>
                    <a:pt x="2634" y="2432"/>
                  </a:lnTo>
                  <a:lnTo>
                    <a:pt x="2607" y="2469"/>
                  </a:lnTo>
                  <a:lnTo>
                    <a:pt x="2584" y="2504"/>
                  </a:lnTo>
                  <a:lnTo>
                    <a:pt x="2564" y="2539"/>
                  </a:lnTo>
                  <a:lnTo>
                    <a:pt x="2547" y="2574"/>
                  </a:lnTo>
                  <a:lnTo>
                    <a:pt x="2535" y="2613"/>
                  </a:lnTo>
                  <a:lnTo>
                    <a:pt x="2527" y="2656"/>
                  </a:lnTo>
                  <a:lnTo>
                    <a:pt x="2527" y="2701"/>
                  </a:lnTo>
                  <a:lnTo>
                    <a:pt x="2535" y="2753"/>
                  </a:lnTo>
                  <a:lnTo>
                    <a:pt x="2547" y="2816"/>
                  </a:lnTo>
                  <a:lnTo>
                    <a:pt x="2556" y="2868"/>
                  </a:lnTo>
                  <a:lnTo>
                    <a:pt x="2564" y="2915"/>
                  </a:lnTo>
                  <a:lnTo>
                    <a:pt x="2572" y="2952"/>
                  </a:lnTo>
                  <a:lnTo>
                    <a:pt x="2576" y="2979"/>
                  </a:lnTo>
                  <a:lnTo>
                    <a:pt x="2591" y="2995"/>
                  </a:lnTo>
                  <a:lnTo>
                    <a:pt x="2601" y="3014"/>
                  </a:lnTo>
                  <a:lnTo>
                    <a:pt x="2605" y="3036"/>
                  </a:lnTo>
                  <a:lnTo>
                    <a:pt x="2607" y="3055"/>
                  </a:lnTo>
                  <a:lnTo>
                    <a:pt x="2607" y="3076"/>
                  </a:lnTo>
                  <a:lnTo>
                    <a:pt x="2599" y="3104"/>
                  </a:lnTo>
                  <a:lnTo>
                    <a:pt x="2580" y="3127"/>
                  </a:lnTo>
                  <a:lnTo>
                    <a:pt x="2549" y="3150"/>
                  </a:lnTo>
                  <a:lnTo>
                    <a:pt x="2508" y="3172"/>
                  </a:lnTo>
                  <a:lnTo>
                    <a:pt x="2457" y="3191"/>
                  </a:lnTo>
                  <a:lnTo>
                    <a:pt x="2401" y="3209"/>
                  </a:lnTo>
                  <a:lnTo>
                    <a:pt x="2338" y="3224"/>
                  </a:lnTo>
                  <a:lnTo>
                    <a:pt x="2270" y="3238"/>
                  </a:lnTo>
                  <a:lnTo>
                    <a:pt x="2198" y="3252"/>
                  </a:lnTo>
                  <a:lnTo>
                    <a:pt x="2122" y="3263"/>
                  </a:lnTo>
                  <a:lnTo>
                    <a:pt x="2046" y="3273"/>
                  </a:lnTo>
                  <a:lnTo>
                    <a:pt x="1970" y="3281"/>
                  </a:lnTo>
                  <a:lnTo>
                    <a:pt x="1894" y="3288"/>
                  </a:lnTo>
                  <a:lnTo>
                    <a:pt x="1820" y="3292"/>
                  </a:lnTo>
                  <a:lnTo>
                    <a:pt x="1750" y="3298"/>
                  </a:lnTo>
                  <a:lnTo>
                    <a:pt x="1684" y="3302"/>
                  </a:lnTo>
                  <a:lnTo>
                    <a:pt x="1624" y="3304"/>
                  </a:lnTo>
                  <a:lnTo>
                    <a:pt x="1571" y="3304"/>
                  </a:lnTo>
                  <a:lnTo>
                    <a:pt x="1526" y="3306"/>
                  </a:lnTo>
                  <a:lnTo>
                    <a:pt x="1482" y="3306"/>
                  </a:lnTo>
                  <a:lnTo>
                    <a:pt x="1429" y="3304"/>
                  </a:lnTo>
                  <a:lnTo>
                    <a:pt x="1369" y="3304"/>
                  </a:lnTo>
                  <a:lnTo>
                    <a:pt x="1302" y="3302"/>
                  </a:lnTo>
                  <a:lnTo>
                    <a:pt x="1232" y="3298"/>
                  </a:lnTo>
                  <a:lnTo>
                    <a:pt x="1158" y="3294"/>
                  </a:lnTo>
                  <a:lnTo>
                    <a:pt x="1082" y="3288"/>
                  </a:lnTo>
                  <a:lnTo>
                    <a:pt x="1006" y="3283"/>
                  </a:lnTo>
                  <a:lnTo>
                    <a:pt x="928" y="3275"/>
                  </a:lnTo>
                  <a:lnTo>
                    <a:pt x="853" y="3265"/>
                  </a:lnTo>
                  <a:lnTo>
                    <a:pt x="780" y="3253"/>
                  </a:lnTo>
                  <a:lnTo>
                    <a:pt x="710" y="3240"/>
                  </a:lnTo>
                  <a:lnTo>
                    <a:pt x="646" y="3222"/>
                  </a:lnTo>
                  <a:lnTo>
                    <a:pt x="588" y="3205"/>
                  </a:lnTo>
                  <a:lnTo>
                    <a:pt x="537" y="3183"/>
                  </a:lnTo>
                  <a:lnTo>
                    <a:pt x="494" y="3160"/>
                  </a:lnTo>
                  <a:lnTo>
                    <a:pt x="461" y="3135"/>
                  </a:lnTo>
                  <a:lnTo>
                    <a:pt x="459" y="3133"/>
                  </a:lnTo>
                  <a:lnTo>
                    <a:pt x="453" y="3129"/>
                  </a:lnTo>
                  <a:lnTo>
                    <a:pt x="446" y="3121"/>
                  </a:lnTo>
                  <a:lnTo>
                    <a:pt x="438" y="3109"/>
                  </a:lnTo>
                  <a:lnTo>
                    <a:pt x="432" y="3090"/>
                  </a:lnTo>
                  <a:lnTo>
                    <a:pt x="428" y="3063"/>
                  </a:lnTo>
                  <a:lnTo>
                    <a:pt x="432" y="3039"/>
                  </a:lnTo>
                  <a:lnTo>
                    <a:pt x="442" y="3016"/>
                  </a:lnTo>
                  <a:lnTo>
                    <a:pt x="531" y="2687"/>
                  </a:lnTo>
                  <a:lnTo>
                    <a:pt x="533" y="2683"/>
                  </a:lnTo>
                  <a:lnTo>
                    <a:pt x="537" y="2670"/>
                  </a:lnTo>
                  <a:lnTo>
                    <a:pt x="539" y="2652"/>
                  </a:lnTo>
                  <a:lnTo>
                    <a:pt x="537" y="2627"/>
                  </a:lnTo>
                  <a:lnTo>
                    <a:pt x="533" y="2596"/>
                  </a:lnTo>
                  <a:lnTo>
                    <a:pt x="523" y="2561"/>
                  </a:lnTo>
                  <a:lnTo>
                    <a:pt x="506" y="2522"/>
                  </a:lnTo>
                  <a:lnTo>
                    <a:pt x="481" y="2479"/>
                  </a:lnTo>
                  <a:lnTo>
                    <a:pt x="444" y="2432"/>
                  </a:lnTo>
                  <a:lnTo>
                    <a:pt x="411" y="2397"/>
                  </a:lnTo>
                  <a:lnTo>
                    <a:pt x="375" y="2358"/>
                  </a:lnTo>
                  <a:lnTo>
                    <a:pt x="335" y="2316"/>
                  </a:lnTo>
                  <a:lnTo>
                    <a:pt x="292" y="2269"/>
                  </a:lnTo>
                  <a:lnTo>
                    <a:pt x="249" y="2218"/>
                  </a:lnTo>
                  <a:lnTo>
                    <a:pt x="206" y="2166"/>
                  </a:lnTo>
                  <a:lnTo>
                    <a:pt x="165" y="2109"/>
                  </a:lnTo>
                  <a:lnTo>
                    <a:pt x="126" y="2049"/>
                  </a:lnTo>
                  <a:lnTo>
                    <a:pt x="91" y="1985"/>
                  </a:lnTo>
                  <a:lnTo>
                    <a:pt x="60" y="1917"/>
                  </a:lnTo>
                  <a:lnTo>
                    <a:pt x="35" y="1845"/>
                  </a:lnTo>
                  <a:lnTo>
                    <a:pt x="15" y="1769"/>
                  </a:lnTo>
                  <a:lnTo>
                    <a:pt x="4" y="1689"/>
                  </a:lnTo>
                  <a:lnTo>
                    <a:pt x="0" y="1603"/>
                  </a:lnTo>
                  <a:lnTo>
                    <a:pt x="5" y="1522"/>
                  </a:lnTo>
                  <a:lnTo>
                    <a:pt x="19" y="1448"/>
                  </a:lnTo>
                  <a:lnTo>
                    <a:pt x="39" y="1378"/>
                  </a:lnTo>
                  <a:lnTo>
                    <a:pt x="68" y="1313"/>
                  </a:lnTo>
                  <a:lnTo>
                    <a:pt x="101" y="1255"/>
                  </a:lnTo>
                  <a:lnTo>
                    <a:pt x="140" y="1202"/>
                  </a:lnTo>
                  <a:lnTo>
                    <a:pt x="185" y="1156"/>
                  </a:lnTo>
                  <a:lnTo>
                    <a:pt x="231" y="1115"/>
                  </a:lnTo>
                  <a:lnTo>
                    <a:pt x="284" y="1080"/>
                  </a:lnTo>
                  <a:lnTo>
                    <a:pt x="338" y="1049"/>
                  </a:lnTo>
                  <a:lnTo>
                    <a:pt x="397" y="1025"/>
                  </a:lnTo>
                  <a:lnTo>
                    <a:pt x="455" y="1008"/>
                  </a:lnTo>
                  <a:lnTo>
                    <a:pt x="514" y="996"/>
                  </a:lnTo>
                  <a:lnTo>
                    <a:pt x="574" y="990"/>
                  </a:lnTo>
                  <a:lnTo>
                    <a:pt x="634" y="990"/>
                  </a:lnTo>
                  <a:lnTo>
                    <a:pt x="695" y="996"/>
                  </a:lnTo>
                  <a:lnTo>
                    <a:pt x="753" y="1010"/>
                  </a:lnTo>
                  <a:lnTo>
                    <a:pt x="816" y="1027"/>
                  </a:lnTo>
                  <a:lnTo>
                    <a:pt x="882" y="1053"/>
                  </a:lnTo>
                  <a:lnTo>
                    <a:pt x="950" y="1086"/>
                  </a:lnTo>
                  <a:lnTo>
                    <a:pt x="1018" y="1127"/>
                  </a:lnTo>
                  <a:lnTo>
                    <a:pt x="1088" y="1175"/>
                  </a:lnTo>
                  <a:lnTo>
                    <a:pt x="1092" y="1125"/>
                  </a:lnTo>
                  <a:lnTo>
                    <a:pt x="1102" y="1074"/>
                  </a:lnTo>
                  <a:lnTo>
                    <a:pt x="1115" y="1021"/>
                  </a:lnTo>
                  <a:lnTo>
                    <a:pt x="1135" y="969"/>
                  </a:lnTo>
                  <a:lnTo>
                    <a:pt x="1162" y="918"/>
                  </a:lnTo>
                  <a:lnTo>
                    <a:pt x="1195" y="874"/>
                  </a:lnTo>
                  <a:lnTo>
                    <a:pt x="1234" y="833"/>
                  </a:lnTo>
                  <a:lnTo>
                    <a:pt x="1277" y="798"/>
                  </a:lnTo>
                  <a:lnTo>
                    <a:pt x="1324" y="772"/>
                  </a:lnTo>
                  <a:lnTo>
                    <a:pt x="1372" y="753"/>
                  </a:lnTo>
                  <a:lnTo>
                    <a:pt x="1421" y="739"/>
                  </a:lnTo>
                  <a:lnTo>
                    <a:pt x="1421" y="514"/>
                  </a:lnTo>
                  <a:lnTo>
                    <a:pt x="1150" y="514"/>
                  </a:lnTo>
                  <a:lnTo>
                    <a:pt x="1125" y="508"/>
                  </a:lnTo>
                  <a:lnTo>
                    <a:pt x="1104" y="498"/>
                  </a:lnTo>
                  <a:lnTo>
                    <a:pt x="1086" y="481"/>
                  </a:lnTo>
                  <a:lnTo>
                    <a:pt x="1075" y="457"/>
                  </a:lnTo>
                  <a:lnTo>
                    <a:pt x="1071" y="432"/>
                  </a:lnTo>
                  <a:lnTo>
                    <a:pt x="1075" y="407"/>
                  </a:lnTo>
                  <a:lnTo>
                    <a:pt x="1086" y="385"/>
                  </a:lnTo>
                  <a:lnTo>
                    <a:pt x="1104" y="368"/>
                  </a:lnTo>
                  <a:lnTo>
                    <a:pt x="1125" y="356"/>
                  </a:lnTo>
                  <a:lnTo>
                    <a:pt x="1150" y="352"/>
                  </a:lnTo>
                  <a:lnTo>
                    <a:pt x="1421" y="352"/>
                  </a:lnTo>
                  <a:lnTo>
                    <a:pt x="1421" y="82"/>
                  </a:lnTo>
                  <a:lnTo>
                    <a:pt x="1425" y="56"/>
                  </a:lnTo>
                  <a:lnTo>
                    <a:pt x="1437" y="33"/>
                  </a:lnTo>
                  <a:lnTo>
                    <a:pt x="1454" y="15"/>
                  </a:lnTo>
                  <a:lnTo>
                    <a:pt x="1476" y="4"/>
                  </a:lnTo>
                  <a:lnTo>
                    <a:pt x="15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Shape 356"/>
            <p:cNvSpPr/>
            <p:nvPr/>
          </p:nvSpPr>
          <p:spPr>
            <a:xfrm>
              <a:off x="6754813" y="3068638"/>
              <a:ext cx="1693863" cy="1825625"/>
            </a:xfrm>
            <a:custGeom>
              <a:avLst/>
              <a:gdLst/>
              <a:ahLst/>
              <a:cxnLst/>
              <a:rect l="0" t="0" r="0" b="0"/>
              <a:pathLst>
                <a:path w="1067" h="1150" extrusionOk="0">
                  <a:moveTo>
                    <a:pt x="333" y="0"/>
                  </a:moveTo>
                  <a:lnTo>
                    <a:pt x="370" y="2"/>
                  </a:lnTo>
                  <a:lnTo>
                    <a:pt x="411" y="6"/>
                  </a:lnTo>
                  <a:lnTo>
                    <a:pt x="455" y="16"/>
                  </a:lnTo>
                  <a:lnTo>
                    <a:pt x="502" y="29"/>
                  </a:lnTo>
                  <a:lnTo>
                    <a:pt x="553" y="47"/>
                  </a:lnTo>
                  <a:lnTo>
                    <a:pt x="603" y="72"/>
                  </a:lnTo>
                  <a:lnTo>
                    <a:pt x="656" y="105"/>
                  </a:lnTo>
                  <a:lnTo>
                    <a:pt x="710" y="144"/>
                  </a:lnTo>
                  <a:lnTo>
                    <a:pt x="763" y="193"/>
                  </a:lnTo>
                  <a:lnTo>
                    <a:pt x="814" y="251"/>
                  </a:lnTo>
                  <a:lnTo>
                    <a:pt x="864" y="319"/>
                  </a:lnTo>
                  <a:lnTo>
                    <a:pt x="913" y="397"/>
                  </a:lnTo>
                  <a:lnTo>
                    <a:pt x="958" y="481"/>
                  </a:lnTo>
                  <a:lnTo>
                    <a:pt x="991" y="562"/>
                  </a:lnTo>
                  <a:lnTo>
                    <a:pt x="1018" y="640"/>
                  </a:lnTo>
                  <a:lnTo>
                    <a:pt x="1038" y="714"/>
                  </a:lnTo>
                  <a:lnTo>
                    <a:pt x="1051" y="784"/>
                  </a:lnTo>
                  <a:lnTo>
                    <a:pt x="1061" y="848"/>
                  </a:lnTo>
                  <a:lnTo>
                    <a:pt x="1067" y="905"/>
                  </a:lnTo>
                  <a:lnTo>
                    <a:pt x="1067" y="955"/>
                  </a:lnTo>
                  <a:lnTo>
                    <a:pt x="1067" y="1000"/>
                  </a:lnTo>
                  <a:lnTo>
                    <a:pt x="1065" y="1035"/>
                  </a:lnTo>
                  <a:lnTo>
                    <a:pt x="1063" y="1061"/>
                  </a:lnTo>
                  <a:lnTo>
                    <a:pt x="1061" y="1076"/>
                  </a:lnTo>
                  <a:lnTo>
                    <a:pt x="1059" y="1082"/>
                  </a:lnTo>
                  <a:lnTo>
                    <a:pt x="1051" y="1082"/>
                  </a:lnTo>
                  <a:lnTo>
                    <a:pt x="1032" y="1082"/>
                  </a:lnTo>
                  <a:lnTo>
                    <a:pt x="999" y="1084"/>
                  </a:lnTo>
                  <a:lnTo>
                    <a:pt x="958" y="1086"/>
                  </a:lnTo>
                  <a:lnTo>
                    <a:pt x="909" y="1088"/>
                  </a:lnTo>
                  <a:lnTo>
                    <a:pt x="855" y="1090"/>
                  </a:lnTo>
                  <a:lnTo>
                    <a:pt x="796" y="1096"/>
                  </a:lnTo>
                  <a:lnTo>
                    <a:pt x="738" y="1099"/>
                  </a:lnTo>
                  <a:lnTo>
                    <a:pt x="677" y="1107"/>
                  </a:lnTo>
                  <a:lnTo>
                    <a:pt x="619" y="1115"/>
                  </a:lnTo>
                  <a:lnTo>
                    <a:pt x="566" y="1125"/>
                  </a:lnTo>
                  <a:lnTo>
                    <a:pt x="518" y="1136"/>
                  </a:lnTo>
                  <a:lnTo>
                    <a:pt x="479" y="1150"/>
                  </a:lnTo>
                  <a:lnTo>
                    <a:pt x="477" y="1148"/>
                  </a:lnTo>
                  <a:lnTo>
                    <a:pt x="471" y="1136"/>
                  </a:lnTo>
                  <a:lnTo>
                    <a:pt x="459" y="1119"/>
                  </a:lnTo>
                  <a:lnTo>
                    <a:pt x="444" y="1096"/>
                  </a:lnTo>
                  <a:lnTo>
                    <a:pt x="422" y="1066"/>
                  </a:lnTo>
                  <a:lnTo>
                    <a:pt x="395" y="1031"/>
                  </a:lnTo>
                  <a:lnTo>
                    <a:pt x="360" y="992"/>
                  </a:lnTo>
                  <a:lnTo>
                    <a:pt x="315" y="950"/>
                  </a:lnTo>
                  <a:lnTo>
                    <a:pt x="265" y="901"/>
                  </a:lnTo>
                  <a:lnTo>
                    <a:pt x="202" y="843"/>
                  </a:lnTo>
                  <a:lnTo>
                    <a:pt x="148" y="778"/>
                  </a:lnTo>
                  <a:lnTo>
                    <a:pt x="101" y="708"/>
                  </a:lnTo>
                  <a:lnTo>
                    <a:pt x="62" y="636"/>
                  </a:lnTo>
                  <a:lnTo>
                    <a:pt x="31" y="558"/>
                  </a:lnTo>
                  <a:lnTo>
                    <a:pt x="9" y="479"/>
                  </a:lnTo>
                  <a:lnTo>
                    <a:pt x="0" y="399"/>
                  </a:lnTo>
                  <a:lnTo>
                    <a:pt x="2" y="315"/>
                  </a:lnTo>
                  <a:lnTo>
                    <a:pt x="9" y="259"/>
                  </a:lnTo>
                  <a:lnTo>
                    <a:pt x="25" y="208"/>
                  </a:lnTo>
                  <a:lnTo>
                    <a:pt x="45" y="163"/>
                  </a:lnTo>
                  <a:lnTo>
                    <a:pt x="68" y="125"/>
                  </a:lnTo>
                  <a:lnTo>
                    <a:pt x="95" y="91"/>
                  </a:lnTo>
                  <a:lnTo>
                    <a:pt x="126" y="64"/>
                  </a:lnTo>
                  <a:lnTo>
                    <a:pt x="157" y="43"/>
                  </a:lnTo>
                  <a:lnTo>
                    <a:pt x="193" y="25"/>
                  </a:lnTo>
                  <a:lnTo>
                    <a:pt x="228" y="14"/>
                  </a:lnTo>
                  <a:lnTo>
                    <a:pt x="265" y="6"/>
                  </a:lnTo>
                  <a:lnTo>
                    <a:pt x="300" y="0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Shape 357"/>
            <p:cNvSpPr/>
            <p:nvPr/>
          </p:nvSpPr>
          <p:spPr>
            <a:xfrm>
              <a:off x="9066213" y="3068638"/>
              <a:ext cx="1697038" cy="1825625"/>
            </a:xfrm>
            <a:custGeom>
              <a:avLst/>
              <a:gdLst/>
              <a:ahLst/>
              <a:cxnLst/>
              <a:rect l="0" t="0" r="0" b="0"/>
              <a:pathLst>
                <a:path w="1069" h="1150" extrusionOk="0">
                  <a:moveTo>
                    <a:pt x="736" y="0"/>
                  </a:moveTo>
                  <a:lnTo>
                    <a:pt x="768" y="0"/>
                  </a:lnTo>
                  <a:lnTo>
                    <a:pt x="805" y="6"/>
                  </a:lnTo>
                  <a:lnTo>
                    <a:pt x="840" y="14"/>
                  </a:lnTo>
                  <a:lnTo>
                    <a:pt x="875" y="25"/>
                  </a:lnTo>
                  <a:lnTo>
                    <a:pt x="910" y="43"/>
                  </a:lnTo>
                  <a:lnTo>
                    <a:pt x="943" y="64"/>
                  </a:lnTo>
                  <a:lnTo>
                    <a:pt x="974" y="91"/>
                  </a:lnTo>
                  <a:lnTo>
                    <a:pt x="1001" y="125"/>
                  </a:lnTo>
                  <a:lnTo>
                    <a:pt x="1025" y="163"/>
                  </a:lnTo>
                  <a:lnTo>
                    <a:pt x="1044" y="208"/>
                  </a:lnTo>
                  <a:lnTo>
                    <a:pt x="1058" y="259"/>
                  </a:lnTo>
                  <a:lnTo>
                    <a:pt x="1067" y="315"/>
                  </a:lnTo>
                  <a:lnTo>
                    <a:pt x="1069" y="399"/>
                  </a:lnTo>
                  <a:lnTo>
                    <a:pt x="1058" y="479"/>
                  </a:lnTo>
                  <a:lnTo>
                    <a:pt x="1038" y="558"/>
                  </a:lnTo>
                  <a:lnTo>
                    <a:pt x="1007" y="636"/>
                  </a:lnTo>
                  <a:lnTo>
                    <a:pt x="968" y="708"/>
                  </a:lnTo>
                  <a:lnTo>
                    <a:pt x="919" y="778"/>
                  </a:lnTo>
                  <a:lnTo>
                    <a:pt x="865" y="843"/>
                  </a:lnTo>
                  <a:lnTo>
                    <a:pt x="805" y="901"/>
                  </a:lnTo>
                  <a:lnTo>
                    <a:pt x="752" y="950"/>
                  </a:lnTo>
                  <a:lnTo>
                    <a:pt x="709" y="992"/>
                  </a:lnTo>
                  <a:lnTo>
                    <a:pt x="674" y="1031"/>
                  </a:lnTo>
                  <a:lnTo>
                    <a:pt x="645" y="1066"/>
                  </a:lnTo>
                  <a:lnTo>
                    <a:pt x="623" y="1096"/>
                  </a:lnTo>
                  <a:lnTo>
                    <a:pt x="608" y="1119"/>
                  </a:lnTo>
                  <a:lnTo>
                    <a:pt x="598" y="1136"/>
                  </a:lnTo>
                  <a:lnTo>
                    <a:pt x="592" y="1148"/>
                  </a:lnTo>
                  <a:lnTo>
                    <a:pt x="590" y="1150"/>
                  </a:lnTo>
                  <a:lnTo>
                    <a:pt x="551" y="1136"/>
                  </a:lnTo>
                  <a:lnTo>
                    <a:pt x="503" y="1125"/>
                  </a:lnTo>
                  <a:lnTo>
                    <a:pt x="450" y="1115"/>
                  </a:lnTo>
                  <a:lnTo>
                    <a:pt x="392" y="1107"/>
                  </a:lnTo>
                  <a:lnTo>
                    <a:pt x="331" y="1099"/>
                  </a:lnTo>
                  <a:lnTo>
                    <a:pt x="271" y="1096"/>
                  </a:lnTo>
                  <a:lnTo>
                    <a:pt x="214" y="1090"/>
                  </a:lnTo>
                  <a:lnTo>
                    <a:pt x="160" y="1088"/>
                  </a:lnTo>
                  <a:lnTo>
                    <a:pt x="109" y="1086"/>
                  </a:lnTo>
                  <a:lnTo>
                    <a:pt x="68" y="1084"/>
                  </a:lnTo>
                  <a:lnTo>
                    <a:pt x="37" y="1082"/>
                  </a:lnTo>
                  <a:lnTo>
                    <a:pt x="16" y="1082"/>
                  </a:lnTo>
                  <a:lnTo>
                    <a:pt x="10" y="1082"/>
                  </a:lnTo>
                  <a:lnTo>
                    <a:pt x="8" y="1076"/>
                  </a:lnTo>
                  <a:lnTo>
                    <a:pt x="6" y="1061"/>
                  </a:lnTo>
                  <a:lnTo>
                    <a:pt x="4" y="1035"/>
                  </a:lnTo>
                  <a:lnTo>
                    <a:pt x="2" y="1000"/>
                  </a:lnTo>
                  <a:lnTo>
                    <a:pt x="0" y="955"/>
                  </a:lnTo>
                  <a:lnTo>
                    <a:pt x="2" y="905"/>
                  </a:lnTo>
                  <a:lnTo>
                    <a:pt x="8" y="848"/>
                  </a:lnTo>
                  <a:lnTo>
                    <a:pt x="16" y="784"/>
                  </a:lnTo>
                  <a:lnTo>
                    <a:pt x="31" y="714"/>
                  </a:lnTo>
                  <a:lnTo>
                    <a:pt x="51" y="640"/>
                  </a:lnTo>
                  <a:lnTo>
                    <a:pt x="76" y="562"/>
                  </a:lnTo>
                  <a:lnTo>
                    <a:pt x="111" y="481"/>
                  </a:lnTo>
                  <a:lnTo>
                    <a:pt x="154" y="397"/>
                  </a:lnTo>
                  <a:lnTo>
                    <a:pt x="203" y="319"/>
                  </a:lnTo>
                  <a:lnTo>
                    <a:pt x="253" y="251"/>
                  </a:lnTo>
                  <a:lnTo>
                    <a:pt x="306" y="193"/>
                  </a:lnTo>
                  <a:lnTo>
                    <a:pt x="359" y="144"/>
                  </a:lnTo>
                  <a:lnTo>
                    <a:pt x="411" y="105"/>
                  </a:lnTo>
                  <a:lnTo>
                    <a:pt x="464" y="72"/>
                  </a:lnTo>
                  <a:lnTo>
                    <a:pt x="516" y="47"/>
                  </a:lnTo>
                  <a:lnTo>
                    <a:pt x="565" y="29"/>
                  </a:lnTo>
                  <a:lnTo>
                    <a:pt x="614" y="16"/>
                  </a:lnTo>
                  <a:lnTo>
                    <a:pt x="658" y="6"/>
                  </a:lnTo>
                  <a:lnTo>
                    <a:pt x="699" y="2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Shape 358"/>
            <p:cNvSpPr/>
            <p:nvPr/>
          </p:nvSpPr>
          <p:spPr>
            <a:xfrm>
              <a:off x="8445501" y="2617788"/>
              <a:ext cx="608013" cy="877888"/>
            </a:xfrm>
            <a:custGeom>
              <a:avLst/>
              <a:gdLst/>
              <a:ahLst/>
              <a:cxnLst/>
              <a:rect l="0" t="0" r="0" b="0"/>
              <a:pathLst>
                <a:path w="383" h="553" extrusionOk="0">
                  <a:moveTo>
                    <a:pt x="199" y="0"/>
                  </a:moveTo>
                  <a:lnTo>
                    <a:pt x="236" y="4"/>
                  </a:lnTo>
                  <a:lnTo>
                    <a:pt x="271" y="15"/>
                  </a:lnTo>
                  <a:lnTo>
                    <a:pt x="302" y="33"/>
                  </a:lnTo>
                  <a:lnTo>
                    <a:pt x="329" y="58"/>
                  </a:lnTo>
                  <a:lnTo>
                    <a:pt x="350" y="89"/>
                  </a:lnTo>
                  <a:lnTo>
                    <a:pt x="368" y="126"/>
                  </a:lnTo>
                  <a:lnTo>
                    <a:pt x="380" y="169"/>
                  </a:lnTo>
                  <a:lnTo>
                    <a:pt x="383" y="220"/>
                  </a:lnTo>
                  <a:lnTo>
                    <a:pt x="380" y="274"/>
                  </a:lnTo>
                  <a:lnTo>
                    <a:pt x="376" y="276"/>
                  </a:lnTo>
                  <a:lnTo>
                    <a:pt x="366" y="284"/>
                  </a:lnTo>
                  <a:lnTo>
                    <a:pt x="348" y="298"/>
                  </a:lnTo>
                  <a:lnTo>
                    <a:pt x="327" y="317"/>
                  </a:lnTo>
                  <a:lnTo>
                    <a:pt x="304" y="346"/>
                  </a:lnTo>
                  <a:lnTo>
                    <a:pt x="276" y="383"/>
                  </a:lnTo>
                  <a:lnTo>
                    <a:pt x="247" y="428"/>
                  </a:lnTo>
                  <a:lnTo>
                    <a:pt x="218" y="484"/>
                  </a:lnTo>
                  <a:lnTo>
                    <a:pt x="191" y="553"/>
                  </a:lnTo>
                  <a:lnTo>
                    <a:pt x="191" y="547"/>
                  </a:lnTo>
                  <a:lnTo>
                    <a:pt x="185" y="533"/>
                  </a:lnTo>
                  <a:lnTo>
                    <a:pt x="177" y="512"/>
                  </a:lnTo>
                  <a:lnTo>
                    <a:pt x="167" y="484"/>
                  </a:lnTo>
                  <a:lnTo>
                    <a:pt x="152" y="453"/>
                  </a:lnTo>
                  <a:lnTo>
                    <a:pt x="132" y="418"/>
                  </a:lnTo>
                  <a:lnTo>
                    <a:pt x="107" y="381"/>
                  </a:lnTo>
                  <a:lnTo>
                    <a:pt x="78" y="344"/>
                  </a:lnTo>
                  <a:lnTo>
                    <a:pt x="43" y="309"/>
                  </a:lnTo>
                  <a:lnTo>
                    <a:pt x="2" y="276"/>
                  </a:lnTo>
                  <a:lnTo>
                    <a:pt x="2" y="272"/>
                  </a:lnTo>
                  <a:lnTo>
                    <a:pt x="2" y="259"/>
                  </a:lnTo>
                  <a:lnTo>
                    <a:pt x="0" y="241"/>
                  </a:lnTo>
                  <a:lnTo>
                    <a:pt x="0" y="218"/>
                  </a:lnTo>
                  <a:lnTo>
                    <a:pt x="2" y="191"/>
                  </a:lnTo>
                  <a:lnTo>
                    <a:pt x="6" y="161"/>
                  </a:lnTo>
                  <a:lnTo>
                    <a:pt x="14" y="130"/>
                  </a:lnTo>
                  <a:lnTo>
                    <a:pt x="25" y="99"/>
                  </a:lnTo>
                  <a:lnTo>
                    <a:pt x="41" y="72"/>
                  </a:lnTo>
                  <a:lnTo>
                    <a:pt x="60" y="47"/>
                  </a:lnTo>
                  <a:lnTo>
                    <a:pt x="88" y="25"/>
                  </a:lnTo>
                  <a:lnTo>
                    <a:pt x="121" y="10"/>
                  </a:lnTo>
                  <a:lnTo>
                    <a:pt x="160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9" name="Shape 359"/>
          <p:cNvSpPr/>
          <p:nvPr/>
        </p:nvSpPr>
        <p:spPr>
          <a:xfrm>
            <a:off x="1080407" y="3906263"/>
            <a:ext cx="736626" cy="938136"/>
          </a:xfrm>
          <a:custGeom>
            <a:avLst/>
            <a:gdLst/>
            <a:ahLst/>
            <a:cxnLst/>
            <a:rect l="0" t="0" r="0" b="0"/>
            <a:pathLst>
              <a:path w="2030" h="2586" extrusionOk="0">
                <a:moveTo>
                  <a:pt x="1016" y="123"/>
                </a:moveTo>
                <a:lnTo>
                  <a:pt x="970" y="127"/>
                </a:lnTo>
                <a:lnTo>
                  <a:pt x="927" y="138"/>
                </a:lnTo>
                <a:lnTo>
                  <a:pt x="888" y="154"/>
                </a:lnTo>
                <a:lnTo>
                  <a:pt x="852" y="177"/>
                </a:lnTo>
                <a:lnTo>
                  <a:pt x="820" y="205"/>
                </a:lnTo>
                <a:lnTo>
                  <a:pt x="792" y="237"/>
                </a:lnTo>
                <a:lnTo>
                  <a:pt x="769" y="273"/>
                </a:lnTo>
                <a:lnTo>
                  <a:pt x="752" y="313"/>
                </a:lnTo>
                <a:lnTo>
                  <a:pt x="742" y="355"/>
                </a:lnTo>
                <a:lnTo>
                  <a:pt x="738" y="400"/>
                </a:lnTo>
                <a:lnTo>
                  <a:pt x="741" y="442"/>
                </a:lnTo>
                <a:lnTo>
                  <a:pt x="750" y="482"/>
                </a:lnTo>
                <a:lnTo>
                  <a:pt x="766" y="521"/>
                </a:lnTo>
                <a:lnTo>
                  <a:pt x="786" y="557"/>
                </a:lnTo>
                <a:lnTo>
                  <a:pt x="824" y="611"/>
                </a:lnTo>
                <a:lnTo>
                  <a:pt x="769" y="644"/>
                </a:lnTo>
                <a:lnTo>
                  <a:pt x="723" y="677"/>
                </a:lnTo>
                <a:lnTo>
                  <a:pt x="683" y="712"/>
                </a:lnTo>
                <a:lnTo>
                  <a:pt x="647" y="750"/>
                </a:lnTo>
                <a:lnTo>
                  <a:pt x="616" y="793"/>
                </a:lnTo>
                <a:lnTo>
                  <a:pt x="591" y="840"/>
                </a:lnTo>
                <a:lnTo>
                  <a:pt x="571" y="889"/>
                </a:lnTo>
                <a:lnTo>
                  <a:pt x="556" y="939"/>
                </a:lnTo>
                <a:lnTo>
                  <a:pt x="547" y="992"/>
                </a:lnTo>
                <a:lnTo>
                  <a:pt x="544" y="1047"/>
                </a:lnTo>
                <a:lnTo>
                  <a:pt x="547" y="1100"/>
                </a:lnTo>
                <a:lnTo>
                  <a:pt x="555" y="1153"/>
                </a:lnTo>
                <a:lnTo>
                  <a:pt x="569" y="1202"/>
                </a:lnTo>
                <a:lnTo>
                  <a:pt x="590" y="1251"/>
                </a:lnTo>
                <a:lnTo>
                  <a:pt x="615" y="1297"/>
                </a:lnTo>
                <a:lnTo>
                  <a:pt x="647" y="1340"/>
                </a:lnTo>
                <a:lnTo>
                  <a:pt x="694" y="1401"/>
                </a:lnTo>
                <a:lnTo>
                  <a:pt x="626" y="1434"/>
                </a:lnTo>
                <a:lnTo>
                  <a:pt x="556" y="1472"/>
                </a:lnTo>
                <a:lnTo>
                  <a:pt x="492" y="1515"/>
                </a:lnTo>
                <a:lnTo>
                  <a:pt x="430" y="1563"/>
                </a:lnTo>
                <a:lnTo>
                  <a:pt x="375" y="1615"/>
                </a:lnTo>
                <a:lnTo>
                  <a:pt x="324" y="1672"/>
                </a:lnTo>
                <a:lnTo>
                  <a:pt x="279" y="1732"/>
                </a:lnTo>
                <a:lnTo>
                  <a:pt x="238" y="1796"/>
                </a:lnTo>
                <a:lnTo>
                  <a:pt x="204" y="1863"/>
                </a:lnTo>
                <a:lnTo>
                  <a:pt x="176" y="1933"/>
                </a:lnTo>
                <a:lnTo>
                  <a:pt x="153" y="2005"/>
                </a:lnTo>
                <a:lnTo>
                  <a:pt x="137" y="2081"/>
                </a:lnTo>
                <a:lnTo>
                  <a:pt x="126" y="2158"/>
                </a:lnTo>
                <a:lnTo>
                  <a:pt x="123" y="2237"/>
                </a:lnTo>
                <a:lnTo>
                  <a:pt x="126" y="2312"/>
                </a:lnTo>
                <a:lnTo>
                  <a:pt x="135" y="2388"/>
                </a:lnTo>
                <a:lnTo>
                  <a:pt x="151" y="2463"/>
                </a:lnTo>
                <a:lnTo>
                  <a:pt x="1878" y="2463"/>
                </a:lnTo>
                <a:lnTo>
                  <a:pt x="1894" y="2388"/>
                </a:lnTo>
                <a:lnTo>
                  <a:pt x="1904" y="2312"/>
                </a:lnTo>
                <a:lnTo>
                  <a:pt x="1907" y="2237"/>
                </a:lnTo>
                <a:lnTo>
                  <a:pt x="1904" y="2158"/>
                </a:lnTo>
                <a:lnTo>
                  <a:pt x="1893" y="2081"/>
                </a:lnTo>
                <a:lnTo>
                  <a:pt x="1877" y="2005"/>
                </a:lnTo>
                <a:lnTo>
                  <a:pt x="1854" y="1933"/>
                </a:lnTo>
                <a:lnTo>
                  <a:pt x="1826" y="1863"/>
                </a:lnTo>
                <a:lnTo>
                  <a:pt x="1791" y="1796"/>
                </a:lnTo>
                <a:lnTo>
                  <a:pt x="1751" y="1732"/>
                </a:lnTo>
                <a:lnTo>
                  <a:pt x="1706" y="1672"/>
                </a:lnTo>
                <a:lnTo>
                  <a:pt x="1655" y="1615"/>
                </a:lnTo>
                <a:lnTo>
                  <a:pt x="1600" y="1563"/>
                </a:lnTo>
                <a:lnTo>
                  <a:pt x="1539" y="1515"/>
                </a:lnTo>
                <a:lnTo>
                  <a:pt x="1474" y="1472"/>
                </a:lnTo>
                <a:lnTo>
                  <a:pt x="1404" y="1434"/>
                </a:lnTo>
                <a:lnTo>
                  <a:pt x="1336" y="1401"/>
                </a:lnTo>
                <a:lnTo>
                  <a:pt x="1383" y="1340"/>
                </a:lnTo>
                <a:lnTo>
                  <a:pt x="1415" y="1297"/>
                </a:lnTo>
                <a:lnTo>
                  <a:pt x="1440" y="1251"/>
                </a:lnTo>
                <a:lnTo>
                  <a:pt x="1460" y="1202"/>
                </a:lnTo>
                <a:lnTo>
                  <a:pt x="1475" y="1153"/>
                </a:lnTo>
                <a:lnTo>
                  <a:pt x="1483" y="1100"/>
                </a:lnTo>
                <a:lnTo>
                  <a:pt x="1486" y="1047"/>
                </a:lnTo>
                <a:lnTo>
                  <a:pt x="1483" y="992"/>
                </a:lnTo>
                <a:lnTo>
                  <a:pt x="1474" y="939"/>
                </a:lnTo>
                <a:lnTo>
                  <a:pt x="1459" y="889"/>
                </a:lnTo>
                <a:lnTo>
                  <a:pt x="1439" y="840"/>
                </a:lnTo>
                <a:lnTo>
                  <a:pt x="1413" y="793"/>
                </a:lnTo>
                <a:lnTo>
                  <a:pt x="1383" y="750"/>
                </a:lnTo>
                <a:lnTo>
                  <a:pt x="1346" y="712"/>
                </a:lnTo>
                <a:lnTo>
                  <a:pt x="1306" y="677"/>
                </a:lnTo>
                <a:lnTo>
                  <a:pt x="1261" y="644"/>
                </a:lnTo>
                <a:lnTo>
                  <a:pt x="1206" y="611"/>
                </a:lnTo>
                <a:lnTo>
                  <a:pt x="1243" y="557"/>
                </a:lnTo>
                <a:lnTo>
                  <a:pt x="1263" y="521"/>
                </a:lnTo>
                <a:lnTo>
                  <a:pt x="1280" y="482"/>
                </a:lnTo>
                <a:lnTo>
                  <a:pt x="1289" y="442"/>
                </a:lnTo>
                <a:lnTo>
                  <a:pt x="1292" y="400"/>
                </a:lnTo>
                <a:lnTo>
                  <a:pt x="1288" y="355"/>
                </a:lnTo>
                <a:lnTo>
                  <a:pt x="1278" y="313"/>
                </a:lnTo>
                <a:lnTo>
                  <a:pt x="1261" y="273"/>
                </a:lnTo>
                <a:lnTo>
                  <a:pt x="1238" y="237"/>
                </a:lnTo>
                <a:lnTo>
                  <a:pt x="1211" y="205"/>
                </a:lnTo>
                <a:lnTo>
                  <a:pt x="1178" y="177"/>
                </a:lnTo>
                <a:lnTo>
                  <a:pt x="1142" y="154"/>
                </a:lnTo>
                <a:lnTo>
                  <a:pt x="1103" y="138"/>
                </a:lnTo>
                <a:lnTo>
                  <a:pt x="1060" y="127"/>
                </a:lnTo>
                <a:lnTo>
                  <a:pt x="1016" y="123"/>
                </a:lnTo>
                <a:close/>
                <a:moveTo>
                  <a:pt x="1016" y="0"/>
                </a:moveTo>
                <a:lnTo>
                  <a:pt x="1069" y="4"/>
                </a:lnTo>
                <a:lnTo>
                  <a:pt x="1121" y="14"/>
                </a:lnTo>
                <a:lnTo>
                  <a:pt x="1171" y="32"/>
                </a:lnTo>
                <a:lnTo>
                  <a:pt x="1217" y="55"/>
                </a:lnTo>
                <a:lnTo>
                  <a:pt x="1259" y="84"/>
                </a:lnTo>
                <a:lnTo>
                  <a:pt x="1297" y="118"/>
                </a:lnTo>
                <a:lnTo>
                  <a:pt x="1332" y="156"/>
                </a:lnTo>
                <a:lnTo>
                  <a:pt x="1360" y="198"/>
                </a:lnTo>
                <a:lnTo>
                  <a:pt x="1383" y="245"/>
                </a:lnTo>
                <a:lnTo>
                  <a:pt x="1400" y="295"/>
                </a:lnTo>
                <a:lnTo>
                  <a:pt x="1411" y="345"/>
                </a:lnTo>
                <a:lnTo>
                  <a:pt x="1415" y="400"/>
                </a:lnTo>
                <a:lnTo>
                  <a:pt x="1412" y="446"/>
                </a:lnTo>
                <a:lnTo>
                  <a:pt x="1404" y="490"/>
                </a:lnTo>
                <a:lnTo>
                  <a:pt x="1392" y="532"/>
                </a:lnTo>
                <a:lnTo>
                  <a:pt x="1375" y="573"/>
                </a:lnTo>
                <a:lnTo>
                  <a:pt x="1422" y="614"/>
                </a:lnTo>
                <a:lnTo>
                  <a:pt x="1464" y="657"/>
                </a:lnTo>
                <a:lnTo>
                  <a:pt x="1502" y="705"/>
                </a:lnTo>
                <a:lnTo>
                  <a:pt x="1534" y="756"/>
                </a:lnTo>
                <a:lnTo>
                  <a:pt x="1561" y="809"/>
                </a:lnTo>
                <a:lnTo>
                  <a:pt x="1581" y="866"/>
                </a:lnTo>
                <a:lnTo>
                  <a:pt x="1597" y="925"/>
                </a:lnTo>
                <a:lnTo>
                  <a:pt x="1606" y="985"/>
                </a:lnTo>
                <a:lnTo>
                  <a:pt x="1609" y="1047"/>
                </a:lnTo>
                <a:lnTo>
                  <a:pt x="1606" y="1112"/>
                </a:lnTo>
                <a:lnTo>
                  <a:pt x="1596" y="1177"/>
                </a:lnTo>
                <a:lnTo>
                  <a:pt x="1577" y="1240"/>
                </a:lnTo>
                <a:lnTo>
                  <a:pt x="1553" y="1300"/>
                </a:lnTo>
                <a:lnTo>
                  <a:pt x="1522" y="1358"/>
                </a:lnTo>
                <a:lnTo>
                  <a:pt x="1592" y="1402"/>
                </a:lnTo>
                <a:lnTo>
                  <a:pt x="1659" y="1452"/>
                </a:lnTo>
                <a:lnTo>
                  <a:pt x="1719" y="1505"/>
                </a:lnTo>
                <a:lnTo>
                  <a:pt x="1775" y="1564"/>
                </a:lnTo>
                <a:lnTo>
                  <a:pt x="1827" y="1627"/>
                </a:lnTo>
                <a:lnTo>
                  <a:pt x="1873" y="1693"/>
                </a:lnTo>
                <a:lnTo>
                  <a:pt x="1913" y="1763"/>
                </a:lnTo>
                <a:lnTo>
                  <a:pt x="1948" y="1835"/>
                </a:lnTo>
                <a:lnTo>
                  <a:pt x="1978" y="1912"/>
                </a:lnTo>
                <a:lnTo>
                  <a:pt x="2000" y="1989"/>
                </a:lnTo>
                <a:lnTo>
                  <a:pt x="2016" y="2070"/>
                </a:lnTo>
                <a:lnTo>
                  <a:pt x="2027" y="2153"/>
                </a:lnTo>
                <a:lnTo>
                  <a:pt x="2030" y="2237"/>
                </a:lnTo>
                <a:lnTo>
                  <a:pt x="2027" y="2314"/>
                </a:lnTo>
                <a:lnTo>
                  <a:pt x="2018" y="2392"/>
                </a:lnTo>
                <a:lnTo>
                  <a:pt x="2003" y="2468"/>
                </a:lnTo>
                <a:lnTo>
                  <a:pt x="1983" y="2543"/>
                </a:lnTo>
                <a:lnTo>
                  <a:pt x="1970" y="2586"/>
                </a:lnTo>
                <a:lnTo>
                  <a:pt x="60" y="2586"/>
                </a:lnTo>
                <a:lnTo>
                  <a:pt x="47" y="2543"/>
                </a:lnTo>
                <a:lnTo>
                  <a:pt x="27" y="2468"/>
                </a:lnTo>
                <a:lnTo>
                  <a:pt x="12" y="2392"/>
                </a:lnTo>
                <a:lnTo>
                  <a:pt x="3" y="2314"/>
                </a:lnTo>
                <a:lnTo>
                  <a:pt x="0" y="2237"/>
                </a:lnTo>
                <a:lnTo>
                  <a:pt x="4" y="2153"/>
                </a:lnTo>
                <a:lnTo>
                  <a:pt x="13" y="2070"/>
                </a:lnTo>
                <a:lnTo>
                  <a:pt x="29" y="1989"/>
                </a:lnTo>
                <a:lnTo>
                  <a:pt x="52" y="1912"/>
                </a:lnTo>
                <a:lnTo>
                  <a:pt x="82" y="1835"/>
                </a:lnTo>
                <a:lnTo>
                  <a:pt x="117" y="1763"/>
                </a:lnTo>
                <a:lnTo>
                  <a:pt x="157" y="1693"/>
                </a:lnTo>
                <a:lnTo>
                  <a:pt x="202" y="1627"/>
                </a:lnTo>
                <a:lnTo>
                  <a:pt x="255" y="1564"/>
                </a:lnTo>
                <a:lnTo>
                  <a:pt x="311" y="1505"/>
                </a:lnTo>
                <a:lnTo>
                  <a:pt x="371" y="1452"/>
                </a:lnTo>
                <a:lnTo>
                  <a:pt x="438" y="1402"/>
                </a:lnTo>
                <a:lnTo>
                  <a:pt x="508" y="1358"/>
                </a:lnTo>
                <a:lnTo>
                  <a:pt x="477" y="1300"/>
                </a:lnTo>
                <a:lnTo>
                  <a:pt x="453" y="1240"/>
                </a:lnTo>
                <a:lnTo>
                  <a:pt x="434" y="1177"/>
                </a:lnTo>
                <a:lnTo>
                  <a:pt x="423" y="1112"/>
                </a:lnTo>
                <a:lnTo>
                  <a:pt x="421" y="1047"/>
                </a:lnTo>
                <a:lnTo>
                  <a:pt x="423" y="985"/>
                </a:lnTo>
                <a:lnTo>
                  <a:pt x="433" y="925"/>
                </a:lnTo>
                <a:lnTo>
                  <a:pt x="449" y="866"/>
                </a:lnTo>
                <a:lnTo>
                  <a:pt x="469" y="809"/>
                </a:lnTo>
                <a:lnTo>
                  <a:pt x="496" y="756"/>
                </a:lnTo>
                <a:lnTo>
                  <a:pt x="528" y="705"/>
                </a:lnTo>
                <a:lnTo>
                  <a:pt x="565" y="657"/>
                </a:lnTo>
                <a:lnTo>
                  <a:pt x="608" y="614"/>
                </a:lnTo>
                <a:lnTo>
                  <a:pt x="655" y="573"/>
                </a:lnTo>
                <a:lnTo>
                  <a:pt x="638" y="532"/>
                </a:lnTo>
                <a:lnTo>
                  <a:pt x="626" y="490"/>
                </a:lnTo>
                <a:lnTo>
                  <a:pt x="618" y="446"/>
                </a:lnTo>
                <a:lnTo>
                  <a:pt x="615" y="400"/>
                </a:lnTo>
                <a:lnTo>
                  <a:pt x="619" y="345"/>
                </a:lnTo>
                <a:lnTo>
                  <a:pt x="630" y="295"/>
                </a:lnTo>
                <a:lnTo>
                  <a:pt x="647" y="245"/>
                </a:lnTo>
                <a:lnTo>
                  <a:pt x="670" y="198"/>
                </a:lnTo>
                <a:lnTo>
                  <a:pt x="698" y="156"/>
                </a:lnTo>
                <a:lnTo>
                  <a:pt x="733" y="118"/>
                </a:lnTo>
                <a:lnTo>
                  <a:pt x="770" y="84"/>
                </a:lnTo>
                <a:lnTo>
                  <a:pt x="813" y="55"/>
                </a:lnTo>
                <a:lnTo>
                  <a:pt x="859" y="32"/>
                </a:lnTo>
                <a:lnTo>
                  <a:pt x="908" y="14"/>
                </a:lnTo>
                <a:lnTo>
                  <a:pt x="961" y="4"/>
                </a:lnTo>
                <a:lnTo>
                  <a:pt x="101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Shape 360"/>
          <p:cNvSpPr/>
          <p:nvPr/>
        </p:nvSpPr>
        <p:spPr>
          <a:xfrm>
            <a:off x="6059385" y="3788968"/>
            <a:ext cx="947361" cy="1056334"/>
          </a:xfrm>
          <a:custGeom>
            <a:avLst/>
            <a:gdLst/>
            <a:ahLst/>
            <a:cxnLst/>
            <a:rect l="0" t="0" r="0" b="0"/>
            <a:pathLst>
              <a:path w="2801" h="3124" extrusionOk="0">
                <a:moveTo>
                  <a:pt x="1010" y="989"/>
                </a:moveTo>
                <a:lnTo>
                  <a:pt x="983" y="998"/>
                </a:lnTo>
                <a:lnTo>
                  <a:pt x="960" y="1014"/>
                </a:lnTo>
                <a:lnTo>
                  <a:pt x="940" y="1035"/>
                </a:lnTo>
                <a:lnTo>
                  <a:pt x="925" y="1061"/>
                </a:lnTo>
                <a:lnTo>
                  <a:pt x="913" y="1086"/>
                </a:lnTo>
                <a:lnTo>
                  <a:pt x="943" y="1068"/>
                </a:lnTo>
                <a:lnTo>
                  <a:pt x="967" y="1050"/>
                </a:lnTo>
                <a:lnTo>
                  <a:pt x="985" y="1028"/>
                </a:lnTo>
                <a:lnTo>
                  <a:pt x="999" y="1009"/>
                </a:lnTo>
                <a:lnTo>
                  <a:pt x="1010" y="989"/>
                </a:lnTo>
                <a:close/>
                <a:moveTo>
                  <a:pt x="1022" y="867"/>
                </a:moveTo>
                <a:lnTo>
                  <a:pt x="1060" y="868"/>
                </a:lnTo>
                <a:lnTo>
                  <a:pt x="1100" y="877"/>
                </a:lnTo>
                <a:lnTo>
                  <a:pt x="1143" y="890"/>
                </a:lnTo>
                <a:lnTo>
                  <a:pt x="1145" y="935"/>
                </a:lnTo>
                <a:lnTo>
                  <a:pt x="1143" y="958"/>
                </a:lnTo>
                <a:lnTo>
                  <a:pt x="1139" y="985"/>
                </a:lnTo>
                <a:lnTo>
                  <a:pt x="1132" y="1012"/>
                </a:lnTo>
                <a:lnTo>
                  <a:pt x="1120" y="1043"/>
                </a:lnTo>
                <a:lnTo>
                  <a:pt x="1103" y="1071"/>
                </a:lnTo>
                <a:lnTo>
                  <a:pt x="1084" y="1102"/>
                </a:lnTo>
                <a:lnTo>
                  <a:pt x="1058" y="1131"/>
                </a:lnTo>
                <a:lnTo>
                  <a:pt x="1026" y="1159"/>
                </a:lnTo>
                <a:lnTo>
                  <a:pt x="990" y="1185"/>
                </a:lnTo>
                <a:lnTo>
                  <a:pt x="945" y="1206"/>
                </a:lnTo>
                <a:lnTo>
                  <a:pt x="895" y="1224"/>
                </a:lnTo>
                <a:lnTo>
                  <a:pt x="837" y="1237"/>
                </a:lnTo>
                <a:lnTo>
                  <a:pt x="758" y="1251"/>
                </a:lnTo>
                <a:lnTo>
                  <a:pt x="766" y="1170"/>
                </a:lnTo>
                <a:lnTo>
                  <a:pt x="769" y="1142"/>
                </a:lnTo>
                <a:lnTo>
                  <a:pt x="776" y="1109"/>
                </a:lnTo>
                <a:lnTo>
                  <a:pt x="785" y="1075"/>
                </a:lnTo>
                <a:lnTo>
                  <a:pt x="798" y="1041"/>
                </a:lnTo>
                <a:lnTo>
                  <a:pt x="812" y="1009"/>
                </a:lnTo>
                <a:lnTo>
                  <a:pt x="832" y="976"/>
                </a:lnTo>
                <a:lnTo>
                  <a:pt x="854" y="946"/>
                </a:lnTo>
                <a:lnTo>
                  <a:pt x="879" y="920"/>
                </a:lnTo>
                <a:lnTo>
                  <a:pt x="909" y="897"/>
                </a:lnTo>
                <a:lnTo>
                  <a:pt x="943" y="881"/>
                </a:lnTo>
                <a:lnTo>
                  <a:pt x="981" y="870"/>
                </a:lnTo>
                <a:lnTo>
                  <a:pt x="1022" y="867"/>
                </a:lnTo>
                <a:close/>
                <a:moveTo>
                  <a:pt x="1044" y="122"/>
                </a:moveTo>
                <a:lnTo>
                  <a:pt x="1096" y="464"/>
                </a:lnTo>
                <a:lnTo>
                  <a:pt x="967" y="455"/>
                </a:lnTo>
                <a:lnTo>
                  <a:pt x="773" y="315"/>
                </a:lnTo>
                <a:lnTo>
                  <a:pt x="855" y="642"/>
                </a:lnTo>
                <a:lnTo>
                  <a:pt x="699" y="811"/>
                </a:lnTo>
                <a:lnTo>
                  <a:pt x="573" y="1037"/>
                </a:lnTo>
                <a:lnTo>
                  <a:pt x="570" y="1041"/>
                </a:lnTo>
                <a:lnTo>
                  <a:pt x="562" y="1055"/>
                </a:lnTo>
                <a:lnTo>
                  <a:pt x="552" y="1075"/>
                </a:lnTo>
                <a:lnTo>
                  <a:pt x="535" y="1100"/>
                </a:lnTo>
                <a:lnTo>
                  <a:pt x="518" y="1133"/>
                </a:lnTo>
                <a:lnTo>
                  <a:pt x="498" y="1168"/>
                </a:lnTo>
                <a:lnTo>
                  <a:pt x="474" y="1210"/>
                </a:lnTo>
                <a:lnTo>
                  <a:pt x="449" y="1253"/>
                </a:lnTo>
                <a:lnTo>
                  <a:pt x="424" y="1298"/>
                </a:lnTo>
                <a:lnTo>
                  <a:pt x="397" y="1345"/>
                </a:lnTo>
                <a:lnTo>
                  <a:pt x="368" y="1393"/>
                </a:lnTo>
                <a:lnTo>
                  <a:pt x="341" y="1442"/>
                </a:lnTo>
                <a:lnTo>
                  <a:pt x="316" y="1488"/>
                </a:lnTo>
                <a:lnTo>
                  <a:pt x="291" y="1535"/>
                </a:lnTo>
                <a:lnTo>
                  <a:pt x="266" y="1578"/>
                </a:lnTo>
                <a:lnTo>
                  <a:pt x="244" y="1620"/>
                </a:lnTo>
                <a:lnTo>
                  <a:pt x="225" y="1656"/>
                </a:lnTo>
                <a:lnTo>
                  <a:pt x="208" y="1688"/>
                </a:lnTo>
                <a:lnTo>
                  <a:pt x="196" y="1713"/>
                </a:lnTo>
                <a:lnTo>
                  <a:pt x="185" y="1735"/>
                </a:lnTo>
                <a:lnTo>
                  <a:pt x="165" y="1780"/>
                </a:lnTo>
                <a:lnTo>
                  <a:pt x="147" y="1819"/>
                </a:lnTo>
                <a:lnTo>
                  <a:pt x="135" y="1853"/>
                </a:lnTo>
                <a:lnTo>
                  <a:pt x="126" y="1886"/>
                </a:lnTo>
                <a:lnTo>
                  <a:pt x="122" y="1916"/>
                </a:lnTo>
                <a:lnTo>
                  <a:pt x="126" y="1949"/>
                </a:lnTo>
                <a:lnTo>
                  <a:pt x="137" y="1984"/>
                </a:lnTo>
                <a:lnTo>
                  <a:pt x="151" y="2010"/>
                </a:lnTo>
                <a:lnTo>
                  <a:pt x="171" y="2029"/>
                </a:lnTo>
                <a:lnTo>
                  <a:pt x="196" y="2046"/>
                </a:lnTo>
                <a:lnTo>
                  <a:pt x="221" y="2056"/>
                </a:lnTo>
                <a:lnTo>
                  <a:pt x="244" y="2065"/>
                </a:lnTo>
                <a:lnTo>
                  <a:pt x="266" y="2071"/>
                </a:lnTo>
                <a:lnTo>
                  <a:pt x="313" y="2037"/>
                </a:lnTo>
                <a:lnTo>
                  <a:pt x="354" y="2006"/>
                </a:lnTo>
                <a:lnTo>
                  <a:pt x="388" y="1981"/>
                </a:lnTo>
                <a:lnTo>
                  <a:pt x="419" y="1961"/>
                </a:lnTo>
                <a:lnTo>
                  <a:pt x="444" y="1943"/>
                </a:lnTo>
                <a:lnTo>
                  <a:pt x="464" y="1931"/>
                </a:lnTo>
                <a:lnTo>
                  <a:pt x="480" y="1920"/>
                </a:lnTo>
                <a:lnTo>
                  <a:pt x="492" y="1913"/>
                </a:lnTo>
                <a:lnTo>
                  <a:pt x="503" y="1907"/>
                </a:lnTo>
                <a:lnTo>
                  <a:pt x="510" y="1904"/>
                </a:lnTo>
                <a:lnTo>
                  <a:pt x="516" y="1902"/>
                </a:lnTo>
                <a:lnTo>
                  <a:pt x="519" y="1900"/>
                </a:lnTo>
                <a:lnTo>
                  <a:pt x="523" y="1898"/>
                </a:lnTo>
                <a:lnTo>
                  <a:pt x="697" y="1857"/>
                </a:lnTo>
                <a:lnTo>
                  <a:pt x="586" y="1997"/>
                </a:lnTo>
                <a:lnTo>
                  <a:pt x="559" y="2031"/>
                </a:lnTo>
                <a:lnTo>
                  <a:pt x="530" y="2067"/>
                </a:lnTo>
                <a:lnTo>
                  <a:pt x="505" y="2101"/>
                </a:lnTo>
                <a:lnTo>
                  <a:pt x="482" y="2134"/>
                </a:lnTo>
                <a:lnTo>
                  <a:pt x="460" y="2161"/>
                </a:lnTo>
                <a:lnTo>
                  <a:pt x="480" y="2170"/>
                </a:lnTo>
                <a:lnTo>
                  <a:pt x="498" y="2182"/>
                </a:lnTo>
                <a:lnTo>
                  <a:pt x="501" y="2184"/>
                </a:lnTo>
                <a:lnTo>
                  <a:pt x="503" y="2184"/>
                </a:lnTo>
                <a:lnTo>
                  <a:pt x="505" y="2186"/>
                </a:lnTo>
                <a:lnTo>
                  <a:pt x="507" y="2186"/>
                </a:lnTo>
                <a:lnTo>
                  <a:pt x="518" y="2180"/>
                </a:lnTo>
                <a:lnTo>
                  <a:pt x="534" y="2170"/>
                </a:lnTo>
                <a:lnTo>
                  <a:pt x="548" y="2155"/>
                </a:lnTo>
                <a:lnTo>
                  <a:pt x="564" y="2137"/>
                </a:lnTo>
                <a:lnTo>
                  <a:pt x="577" y="2117"/>
                </a:lnTo>
                <a:lnTo>
                  <a:pt x="582" y="2108"/>
                </a:lnTo>
                <a:lnTo>
                  <a:pt x="618" y="2067"/>
                </a:lnTo>
                <a:lnTo>
                  <a:pt x="656" y="2026"/>
                </a:lnTo>
                <a:lnTo>
                  <a:pt x="694" y="1984"/>
                </a:lnTo>
                <a:lnTo>
                  <a:pt x="731" y="1945"/>
                </a:lnTo>
                <a:lnTo>
                  <a:pt x="769" y="1907"/>
                </a:lnTo>
                <a:lnTo>
                  <a:pt x="805" y="1871"/>
                </a:lnTo>
                <a:lnTo>
                  <a:pt x="837" y="1837"/>
                </a:lnTo>
                <a:lnTo>
                  <a:pt x="870" y="1807"/>
                </a:lnTo>
                <a:lnTo>
                  <a:pt x="897" y="1780"/>
                </a:lnTo>
                <a:lnTo>
                  <a:pt x="918" y="1758"/>
                </a:lnTo>
                <a:lnTo>
                  <a:pt x="936" y="1740"/>
                </a:lnTo>
                <a:lnTo>
                  <a:pt x="949" y="1729"/>
                </a:lnTo>
                <a:lnTo>
                  <a:pt x="954" y="1724"/>
                </a:lnTo>
                <a:lnTo>
                  <a:pt x="987" y="1693"/>
                </a:lnTo>
                <a:lnTo>
                  <a:pt x="1026" y="1715"/>
                </a:lnTo>
                <a:lnTo>
                  <a:pt x="1075" y="1738"/>
                </a:lnTo>
                <a:lnTo>
                  <a:pt x="1127" y="1751"/>
                </a:lnTo>
                <a:lnTo>
                  <a:pt x="1182" y="1756"/>
                </a:lnTo>
                <a:lnTo>
                  <a:pt x="1222" y="1754"/>
                </a:lnTo>
                <a:lnTo>
                  <a:pt x="1260" y="1747"/>
                </a:lnTo>
                <a:lnTo>
                  <a:pt x="1294" y="1740"/>
                </a:lnTo>
                <a:lnTo>
                  <a:pt x="1324" y="1731"/>
                </a:lnTo>
                <a:lnTo>
                  <a:pt x="1348" y="1722"/>
                </a:lnTo>
                <a:lnTo>
                  <a:pt x="1367" y="1713"/>
                </a:lnTo>
                <a:lnTo>
                  <a:pt x="1380" y="1708"/>
                </a:lnTo>
                <a:lnTo>
                  <a:pt x="1384" y="1706"/>
                </a:lnTo>
                <a:lnTo>
                  <a:pt x="1759" y="1492"/>
                </a:lnTo>
                <a:lnTo>
                  <a:pt x="1457" y="1801"/>
                </a:lnTo>
                <a:lnTo>
                  <a:pt x="1456" y="1803"/>
                </a:lnTo>
                <a:lnTo>
                  <a:pt x="1450" y="1808"/>
                </a:lnTo>
                <a:lnTo>
                  <a:pt x="1441" y="1817"/>
                </a:lnTo>
                <a:lnTo>
                  <a:pt x="1427" y="1828"/>
                </a:lnTo>
                <a:lnTo>
                  <a:pt x="1409" y="1844"/>
                </a:lnTo>
                <a:lnTo>
                  <a:pt x="1385" y="1862"/>
                </a:lnTo>
                <a:lnTo>
                  <a:pt x="1357" y="1886"/>
                </a:lnTo>
                <a:lnTo>
                  <a:pt x="1321" y="1913"/>
                </a:lnTo>
                <a:lnTo>
                  <a:pt x="1279" y="1943"/>
                </a:lnTo>
                <a:lnTo>
                  <a:pt x="1229" y="1979"/>
                </a:lnTo>
                <a:lnTo>
                  <a:pt x="1173" y="2019"/>
                </a:lnTo>
                <a:lnTo>
                  <a:pt x="1109" y="2062"/>
                </a:lnTo>
                <a:lnTo>
                  <a:pt x="1085" y="2080"/>
                </a:lnTo>
                <a:lnTo>
                  <a:pt x="1055" y="2103"/>
                </a:lnTo>
                <a:lnTo>
                  <a:pt x="1019" y="2132"/>
                </a:lnTo>
                <a:lnTo>
                  <a:pt x="979" y="2166"/>
                </a:lnTo>
                <a:lnTo>
                  <a:pt x="936" y="2204"/>
                </a:lnTo>
                <a:lnTo>
                  <a:pt x="890" y="2249"/>
                </a:lnTo>
                <a:lnTo>
                  <a:pt x="841" y="2295"/>
                </a:lnTo>
                <a:lnTo>
                  <a:pt x="791" y="2348"/>
                </a:lnTo>
                <a:lnTo>
                  <a:pt x="740" y="2403"/>
                </a:lnTo>
                <a:lnTo>
                  <a:pt x="690" y="2461"/>
                </a:lnTo>
                <a:lnTo>
                  <a:pt x="642" y="2522"/>
                </a:lnTo>
                <a:lnTo>
                  <a:pt x="595" y="2587"/>
                </a:lnTo>
                <a:lnTo>
                  <a:pt x="550" y="2651"/>
                </a:lnTo>
                <a:lnTo>
                  <a:pt x="509" y="2720"/>
                </a:lnTo>
                <a:lnTo>
                  <a:pt x="473" y="2788"/>
                </a:lnTo>
                <a:lnTo>
                  <a:pt x="442" y="2860"/>
                </a:lnTo>
                <a:lnTo>
                  <a:pt x="417" y="2930"/>
                </a:lnTo>
                <a:lnTo>
                  <a:pt x="397" y="3002"/>
                </a:lnTo>
                <a:lnTo>
                  <a:pt x="2618" y="3002"/>
                </a:lnTo>
                <a:lnTo>
                  <a:pt x="2634" y="2941"/>
                </a:lnTo>
                <a:lnTo>
                  <a:pt x="2647" y="2871"/>
                </a:lnTo>
                <a:lnTo>
                  <a:pt x="2660" y="2791"/>
                </a:lnTo>
                <a:lnTo>
                  <a:pt x="2669" y="2703"/>
                </a:lnTo>
                <a:lnTo>
                  <a:pt x="2676" y="2608"/>
                </a:lnTo>
                <a:lnTo>
                  <a:pt x="2679" y="2508"/>
                </a:lnTo>
                <a:lnTo>
                  <a:pt x="2679" y="2401"/>
                </a:lnTo>
                <a:lnTo>
                  <a:pt x="2677" y="2292"/>
                </a:lnTo>
                <a:lnTo>
                  <a:pt x="2670" y="2177"/>
                </a:lnTo>
                <a:lnTo>
                  <a:pt x="2660" y="2062"/>
                </a:lnTo>
                <a:lnTo>
                  <a:pt x="2645" y="1945"/>
                </a:lnTo>
                <a:lnTo>
                  <a:pt x="2627" y="1828"/>
                </a:lnTo>
                <a:lnTo>
                  <a:pt x="2604" y="1711"/>
                </a:lnTo>
                <a:lnTo>
                  <a:pt x="2575" y="1596"/>
                </a:lnTo>
                <a:lnTo>
                  <a:pt x="2543" y="1485"/>
                </a:lnTo>
                <a:lnTo>
                  <a:pt x="2503" y="1377"/>
                </a:lnTo>
                <a:lnTo>
                  <a:pt x="2458" y="1275"/>
                </a:lnTo>
                <a:lnTo>
                  <a:pt x="2408" y="1177"/>
                </a:lnTo>
                <a:lnTo>
                  <a:pt x="2352" y="1088"/>
                </a:lnTo>
                <a:lnTo>
                  <a:pt x="2286" y="996"/>
                </a:lnTo>
                <a:lnTo>
                  <a:pt x="2216" y="915"/>
                </a:lnTo>
                <a:lnTo>
                  <a:pt x="2142" y="843"/>
                </a:lnTo>
                <a:lnTo>
                  <a:pt x="2070" y="778"/>
                </a:lnTo>
                <a:lnTo>
                  <a:pt x="1995" y="721"/>
                </a:lnTo>
                <a:lnTo>
                  <a:pt x="1923" y="671"/>
                </a:lnTo>
                <a:lnTo>
                  <a:pt x="1849" y="627"/>
                </a:lnTo>
                <a:lnTo>
                  <a:pt x="1779" y="592"/>
                </a:lnTo>
                <a:lnTo>
                  <a:pt x="1711" y="559"/>
                </a:lnTo>
                <a:lnTo>
                  <a:pt x="1648" y="534"/>
                </a:lnTo>
                <a:lnTo>
                  <a:pt x="1587" y="512"/>
                </a:lnTo>
                <a:lnTo>
                  <a:pt x="1533" y="496"/>
                </a:lnTo>
                <a:lnTo>
                  <a:pt x="1484" y="484"/>
                </a:lnTo>
                <a:lnTo>
                  <a:pt x="1443" y="475"/>
                </a:lnTo>
                <a:lnTo>
                  <a:pt x="1409" y="468"/>
                </a:lnTo>
                <a:lnTo>
                  <a:pt x="1384" y="464"/>
                </a:lnTo>
                <a:lnTo>
                  <a:pt x="1367" y="462"/>
                </a:lnTo>
                <a:lnTo>
                  <a:pt x="1360" y="460"/>
                </a:lnTo>
                <a:lnTo>
                  <a:pt x="1335" y="459"/>
                </a:lnTo>
                <a:lnTo>
                  <a:pt x="1051" y="122"/>
                </a:lnTo>
                <a:lnTo>
                  <a:pt x="1044" y="122"/>
                </a:lnTo>
                <a:close/>
                <a:moveTo>
                  <a:pt x="902" y="0"/>
                </a:moveTo>
                <a:lnTo>
                  <a:pt x="1109" y="0"/>
                </a:lnTo>
                <a:lnTo>
                  <a:pt x="1396" y="342"/>
                </a:lnTo>
                <a:lnTo>
                  <a:pt x="1423" y="345"/>
                </a:lnTo>
                <a:lnTo>
                  <a:pt x="1457" y="352"/>
                </a:lnTo>
                <a:lnTo>
                  <a:pt x="1500" y="361"/>
                </a:lnTo>
                <a:lnTo>
                  <a:pt x="1549" y="372"/>
                </a:lnTo>
                <a:lnTo>
                  <a:pt x="1603" y="388"/>
                </a:lnTo>
                <a:lnTo>
                  <a:pt x="1662" y="408"/>
                </a:lnTo>
                <a:lnTo>
                  <a:pt x="1727" y="432"/>
                </a:lnTo>
                <a:lnTo>
                  <a:pt x="1793" y="460"/>
                </a:lnTo>
                <a:lnTo>
                  <a:pt x="1865" y="494"/>
                </a:lnTo>
                <a:lnTo>
                  <a:pt x="1937" y="536"/>
                </a:lnTo>
                <a:lnTo>
                  <a:pt x="2013" y="581"/>
                </a:lnTo>
                <a:lnTo>
                  <a:pt x="2088" y="635"/>
                </a:lnTo>
                <a:lnTo>
                  <a:pt x="2164" y="696"/>
                </a:lnTo>
                <a:lnTo>
                  <a:pt x="2237" y="762"/>
                </a:lnTo>
                <a:lnTo>
                  <a:pt x="2313" y="840"/>
                </a:lnTo>
                <a:lnTo>
                  <a:pt x="2385" y="924"/>
                </a:lnTo>
                <a:lnTo>
                  <a:pt x="2453" y="1017"/>
                </a:lnTo>
                <a:lnTo>
                  <a:pt x="2510" y="1109"/>
                </a:lnTo>
                <a:lnTo>
                  <a:pt x="2561" y="1206"/>
                </a:lnTo>
                <a:lnTo>
                  <a:pt x="2607" y="1309"/>
                </a:lnTo>
                <a:lnTo>
                  <a:pt x="2647" y="1415"/>
                </a:lnTo>
                <a:lnTo>
                  <a:pt x="2683" y="1526"/>
                </a:lnTo>
                <a:lnTo>
                  <a:pt x="2712" y="1638"/>
                </a:lnTo>
                <a:lnTo>
                  <a:pt x="2739" y="1753"/>
                </a:lnTo>
                <a:lnTo>
                  <a:pt x="2758" y="1869"/>
                </a:lnTo>
                <a:lnTo>
                  <a:pt x="2775" y="1984"/>
                </a:lnTo>
                <a:lnTo>
                  <a:pt x="2787" y="2101"/>
                </a:lnTo>
                <a:lnTo>
                  <a:pt x="2796" y="2215"/>
                </a:lnTo>
                <a:lnTo>
                  <a:pt x="2800" y="2326"/>
                </a:lnTo>
                <a:lnTo>
                  <a:pt x="2801" y="2434"/>
                </a:lnTo>
                <a:lnTo>
                  <a:pt x="2800" y="2538"/>
                </a:lnTo>
                <a:lnTo>
                  <a:pt x="2796" y="2639"/>
                </a:lnTo>
                <a:lnTo>
                  <a:pt x="2789" y="2732"/>
                </a:lnTo>
                <a:lnTo>
                  <a:pt x="2778" y="2818"/>
                </a:lnTo>
                <a:lnTo>
                  <a:pt x="2767" y="2899"/>
                </a:lnTo>
                <a:lnTo>
                  <a:pt x="2753" y="2969"/>
                </a:lnTo>
                <a:lnTo>
                  <a:pt x="2737" y="3032"/>
                </a:lnTo>
                <a:lnTo>
                  <a:pt x="2719" y="3084"/>
                </a:lnTo>
                <a:lnTo>
                  <a:pt x="2704" y="3124"/>
                </a:lnTo>
                <a:lnTo>
                  <a:pt x="259" y="3124"/>
                </a:lnTo>
                <a:lnTo>
                  <a:pt x="266" y="3056"/>
                </a:lnTo>
                <a:lnTo>
                  <a:pt x="279" y="2977"/>
                </a:lnTo>
                <a:lnTo>
                  <a:pt x="298" y="2898"/>
                </a:lnTo>
                <a:lnTo>
                  <a:pt x="325" y="2820"/>
                </a:lnTo>
                <a:lnTo>
                  <a:pt x="359" y="2743"/>
                </a:lnTo>
                <a:lnTo>
                  <a:pt x="399" y="2667"/>
                </a:lnTo>
                <a:lnTo>
                  <a:pt x="442" y="2596"/>
                </a:lnTo>
                <a:lnTo>
                  <a:pt x="489" y="2524"/>
                </a:lnTo>
                <a:lnTo>
                  <a:pt x="537" y="2455"/>
                </a:lnTo>
                <a:lnTo>
                  <a:pt x="589" y="2391"/>
                </a:lnTo>
                <a:lnTo>
                  <a:pt x="643" y="2328"/>
                </a:lnTo>
                <a:lnTo>
                  <a:pt x="697" y="2268"/>
                </a:lnTo>
                <a:lnTo>
                  <a:pt x="749" y="2213"/>
                </a:lnTo>
                <a:lnTo>
                  <a:pt x="801" y="2162"/>
                </a:lnTo>
                <a:lnTo>
                  <a:pt x="850" y="2116"/>
                </a:lnTo>
                <a:lnTo>
                  <a:pt x="898" y="2074"/>
                </a:lnTo>
                <a:lnTo>
                  <a:pt x="940" y="2038"/>
                </a:lnTo>
                <a:lnTo>
                  <a:pt x="979" y="2006"/>
                </a:lnTo>
                <a:lnTo>
                  <a:pt x="1012" y="1981"/>
                </a:lnTo>
                <a:lnTo>
                  <a:pt x="1039" y="1961"/>
                </a:lnTo>
                <a:lnTo>
                  <a:pt x="1105" y="1918"/>
                </a:lnTo>
                <a:lnTo>
                  <a:pt x="1161" y="1878"/>
                </a:lnTo>
                <a:lnTo>
                  <a:pt x="1107" y="1871"/>
                </a:lnTo>
                <a:lnTo>
                  <a:pt x="1057" y="1860"/>
                </a:lnTo>
                <a:lnTo>
                  <a:pt x="1006" y="1842"/>
                </a:lnTo>
                <a:lnTo>
                  <a:pt x="983" y="1866"/>
                </a:lnTo>
                <a:lnTo>
                  <a:pt x="952" y="1895"/>
                </a:lnTo>
                <a:lnTo>
                  <a:pt x="918" y="1929"/>
                </a:lnTo>
                <a:lnTo>
                  <a:pt x="881" y="1967"/>
                </a:lnTo>
                <a:lnTo>
                  <a:pt x="841" y="2008"/>
                </a:lnTo>
                <a:lnTo>
                  <a:pt x="800" y="2051"/>
                </a:lnTo>
                <a:lnTo>
                  <a:pt x="758" y="2094"/>
                </a:lnTo>
                <a:lnTo>
                  <a:pt x="719" y="2139"/>
                </a:lnTo>
                <a:lnTo>
                  <a:pt x="679" y="2184"/>
                </a:lnTo>
                <a:lnTo>
                  <a:pt x="670" y="2198"/>
                </a:lnTo>
                <a:lnTo>
                  <a:pt x="658" y="2216"/>
                </a:lnTo>
                <a:lnTo>
                  <a:pt x="640" y="2236"/>
                </a:lnTo>
                <a:lnTo>
                  <a:pt x="620" y="2258"/>
                </a:lnTo>
                <a:lnTo>
                  <a:pt x="597" y="2276"/>
                </a:lnTo>
                <a:lnTo>
                  <a:pt x="570" y="2292"/>
                </a:lnTo>
                <a:lnTo>
                  <a:pt x="539" y="2303"/>
                </a:lnTo>
                <a:lnTo>
                  <a:pt x="507" y="2308"/>
                </a:lnTo>
                <a:lnTo>
                  <a:pt x="480" y="2304"/>
                </a:lnTo>
                <a:lnTo>
                  <a:pt x="453" y="2297"/>
                </a:lnTo>
                <a:lnTo>
                  <a:pt x="429" y="2283"/>
                </a:lnTo>
                <a:lnTo>
                  <a:pt x="420" y="2277"/>
                </a:lnTo>
                <a:lnTo>
                  <a:pt x="410" y="2272"/>
                </a:lnTo>
                <a:lnTo>
                  <a:pt x="401" y="2268"/>
                </a:lnTo>
                <a:lnTo>
                  <a:pt x="377" y="2256"/>
                </a:lnTo>
                <a:lnTo>
                  <a:pt x="354" y="2241"/>
                </a:lnTo>
                <a:lnTo>
                  <a:pt x="332" y="2220"/>
                </a:lnTo>
                <a:lnTo>
                  <a:pt x="320" y="2204"/>
                </a:lnTo>
                <a:lnTo>
                  <a:pt x="314" y="2186"/>
                </a:lnTo>
                <a:lnTo>
                  <a:pt x="298" y="2198"/>
                </a:lnTo>
                <a:lnTo>
                  <a:pt x="275" y="2197"/>
                </a:lnTo>
                <a:lnTo>
                  <a:pt x="270" y="2195"/>
                </a:lnTo>
                <a:lnTo>
                  <a:pt x="255" y="2193"/>
                </a:lnTo>
                <a:lnTo>
                  <a:pt x="235" y="2189"/>
                </a:lnTo>
                <a:lnTo>
                  <a:pt x="210" y="2182"/>
                </a:lnTo>
                <a:lnTo>
                  <a:pt x="181" y="2173"/>
                </a:lnTo>
                <a:lnTo>
                  <a:pt x="151" y="2161"/>
                </a:lnTo>
                <a:lnTo>
                  <a:pt x="120" y="2143"/>
                </a:lnTo>
                <a:lnTo>
                  <a:pt x="92" y="2123"/>
                </a:lnTo>
                <a:lnTo>
                  <a:pt x="63" y="2096"/>
                </a:lnTo>
                <a:lnTo>
                  <a:pt x="40" y="2065"/>
                </a:lnTo>
                <a:lnTo>
                  <a:pt x="22" y="2028"/>
                </a:lnTo>
                <a:lnTo>
                  <a:pt x="7" y="1983"/>
                </a:lnTo>
                <a:lnTo>
                  <a:pt x="2" y="1941"/>
                </a:lnTo>
                <a:lnTo>
                  <a:pt x="0" y="1904"/>
                </a:lnTo>
                <a:lnTo>
                  <a:pt x="5" y="1866"/>
                </a:lnTo>
                <a:lnTo>
                  <a:pt x="13" y="1832"/>
                </a:lnTo>
                <a:lnTo>
                  <a:pt x="25" y="1798"/>
                </a:lnTo>
                <a:lnTo>
                  <a:pt x="40" y="1763"/>
                </a:lnTo>
                <a:lnTo>
                  <a:pt x="54" y="1727"/>
                </a:lnTo>
                <a:lnTo>
                  <a:pt x="74" y="1686"/>
                </a:lnTo>
                <a:lnTo>
                  <a:pt x="84" y="1663"/>
                </a:lnTo>
                <a:lnTo>
                  <a:pt x="99" y="1634"/>
                </a:lnTo>
                <a:lnTo>
                  <a:pt x="117" y="1600"/>
                </a:lnTo>
                <a:lnTo>
                  <a:pt x="138" y="1560"/>
                </a:lnTo>
                <a:lnTo>
                  <a:pt x="162" y="1517"/>
                </a:lnTo>
                <a:lnTo>
                  <a:pt x="187" y="1470"/>
                </a:lnTo>
                <a:lnTo>
                  <a:pt x="214" y="1422"/>
                </a:lnTo>
                <a:lnTo>
                  <a:pt x="243" y="1372"/>
                </a:lnTo>
                <a:lnTo>
                  <a:pt x="270" y="1319"/>
                </a:lnTo>
                <a:lnTo>
                  <a:pt x="298" y="1269"/>
                </a:lnTo>
                <a:lnTo>
                  <a:pt x="327" y="1221"/>
                </a:lnTo>
                <a:lnTo>
                  <a:pt x="354" y="1174"/>
                </a:lnTo>
                <a:lnTo>
                  <a:pt x="379" y="1129"/>
                </a:lnTo>
                <a:lnTo>
                  <a:pt x="401" y="1089"/>
                </a:lnTo>
                <a:lnTo>
                  <a:pt x="422" y="1053"/>
                </a:lnTo>
                <a:lnTo>
                  <a:pt x="438" y="1025"/>
                </a:lnTo>
                <a:lnTo>
                  <a:pt x="453" y="1000"/>
                </a:lnTo>
                <a:lnTo>
                  <a:pt x="462" y="983"/>
                </a:lnTo>
                <a:lnTo>
                  <a:pt x="467" y="976"/>
                </a:lnTo>
                <a:lnTo>
                  <a:pt x="604" y="734"/>
                </a:lnTo>
                <a:lnTo>
                  <a:pt x="721" y="608"/>
                </a:lnTo>
                <a:lnTo>
                  <a:pt x="609" y="167"/>
                </a:lnTo>
                <a:lnTo>
                  <a:pt x="778" y="167"/>
                </a:lnTo>
                <a:lnTo>
                  <a:pt x="945" y="288"/>
                </a:lnTo>
                <a:lnTo>
                  <a:pt x="90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1" name="Shape 361"/>
          <p:cNvGrpSpPr/>
          <p:nvPr/>
        </p:nvGrpSpPr>
        <p:grpSpPr>
          <a:xfrm>
            <a:off x="2007379" y="3713688"/>
            <a:ext cx="1187463" cy="1135195"/>
            <a:chOff x="1084263" y="1538288"/>
            <a:chExt cx="4949825" cy="4733925"/>
          </a:xfrm>
        </p:grpSpPr>
        <p:sp>
          <p:nvSpPr>
            <p:cNvPr id="362" name="Shape 362"/>
            <p:cNvSpPr/>
            <p:nvPr/>
          </p:nvSpPr>
          <p:spPr>
            <a:xfrm>
              <a:off x="1084263" y="1538288"/>
              <a:ext cx="4949825" cy="4733925"/>
            </a:xfrm>
            <a:custGeom>
              <a:avLst/>
              <a:gdLst/>
              <a:ahLst/>
              <a:cxnLst/>
              <a:rect l="0" t="0" r="0" b="0"/>
              <a:pathLst>
                <a:path w="3118" h="2982" extrusionOk="0">
                  <a:moveTo>
                    <a:pt x="1927" y="2464"/>
                  </a:moveTo>
                  <a:lnTo>
                    <a:pt x="1908" y="2466"/>
                  </a:lnTo>
                  <a:lnTo>
                    <a:pt x="1889" y="2470"/>
                  </a:lnTo>
                  <a:lnTo>
                    <a:pt x="1853" y="2474"/>
                  </a:lnTo>
                  <a:lnTo>
                    <a:pt x="1843" y="2476"/>
                  </a:lnTo>
                  <a:lnTo>
                    <a:pt x="1777" y="2481"/>
                  </a:lnTo>
                  <a:lnTo>
                    <a:pt x="1769" y="2481"/>
                  </a:lnTo>
                  <a:lnTo>
                    <a:pt x="1723" y="2483"/>
                  </a:lnTo>
                  <a:lnTo>
                    <a:pt x="1680" y="2485"/>
                  </a:lnTo>
                  <a:lnTo>
                    <a:pt x="1632" y="2485"/>
                  </a:lnTo>
                  <a:lnTo>
                    <a:pt x="1594" y="2485"/>
                  </a:lnTo>
                  <a:lnTo>
                    <a:pt x="1622" y="2544"/>
                  </a:lnTo>
                  <a:lnTo>
                    <a:pt x="1626" y="2550"/>
                  </a:lnTo>
                  <a:lnTo>
                    <a:pt x="1634" y="2563"/>
                  </a:lnTo>
                  <a:lnTo>
                    <a:pt x="1645" y="2580"/>
                  </a:lnTo>
                  <a:lnTo>
                    <a:pt x="1661" y="2603"/>
                  </a:lnTo>
                  <a:lnTo>
                    <a:pt x="1680" y="2630"/>
                  </a:lnTo>
                  <a:lnTo>
                    <a:pt x="1704" y="2658"/>
                  </a:lnTo>
                  <a:lnTo>
                    <a:pt x="1735" y="2689"/>
                  </a:lnTo>
                  <a:lnTo>
                    <a:pt x="1767" y="2719"/>
                  </a:lnTo>
                  <a:lnTo>
                    <a:pt x="1805" y="2750"/>
                  </a:lnTo>
                  <a:lnTo>
                    <a:pt x="1849" y="2778"/>
                  </a:lnTo>
                  <a:lnTo>
                    <a:pt x="1896" y="2803"/>
                  </a:lnTo>
                  <a:lnTo>
                    <a:pt x="1950" y="2826"/>
                  </a:lnTo>
                  <a:lnTo>
                    <a:pt x="2007" y="2843"/>
                  </a:lnTo>
                  <a:lnTo>
                    <a:pt x="2071" y="2854"/>
                  </a:lnTo>
                  <a:lnTo>
                    <a:pt x="2140" y="2858"/>
                  </a:lnTo>
                  <a:lnTo>
                    <a:pt x="2212" y="2854"/>
                  </a:lnTo>
                  <a:lnTo>
                    <a:pt x="2290" y="2847"/>
                  </a:lnTo>
                  <a:lnTo>
                    <a:pt x="2360" y="2837"/>
                  </a:lnTo>
                  <a:lnTo>
                    <a:pt x="2419" y="2828"/>
                  </a:lnTo>
                  <a:lnTo>
                    <a:pt x="2473" y="2818"/>
                  </a:lnTo>
                  <a:lnTo>
                    <a:pt x="2518" y="2811"/>
                  </a:lnTo>
                  <a:lnTo>
                    <a:pt x="2558" y="2803"/>
                  </a:lnTo>
                  <a:lnTo>
                    <a:pt x="2606" y="2794"/>
                  </a:lnTo>
                  <a:lnTo>
                    <a:pt x="2650" y="2786"/>
                  </a:lnTo>
                  <a:lnTo>
                    <a:pt x="2690" y="2782"/>
                  </a:lnTo>
                  <a:lnTo>
                    <a:pt x="2730" y="2780"/>
                  </a:lnTo>
                  <a:lnTo>
                    <a:pt x="2769" y="2782"/>
                  </a:lnTo>
                  <a:lnTo>
                    <a:pt x="2813" y="2790"/>
                  </a:lnTo>
                  <a:lnTo>
                    <a:pt x="2861" y="2799"/>
                  </a:lnTo>
                  <a:lnTo>
                    <a:pt x="2967" y="2544"/>
                  </a:lnTo>
                  <a:lnTo>
                    <a:pt x="2944" y="2533"/>
                  </a:lnTo>
                  <a:lnTo>
                    <a:pt x="2914" y="2521"/>
                  </a:lnTo>
                  <a:lnTo>
                    <a:pt x="2876" y="2510"/>
                  </a:lnTo>
                  <a:lnTo>
                    <a:pt x="2830" y="2502"/>
                  </a:lnTo>
                  <a:lnTo>
                    <a:pt x="2777" y="2497"/>
                  </a:lnTo>
                  <a:lnTo>
                    <a:pt x="2718" y="2495"/>
                  </a:lnTo>
                  <a:lnTo>
                    <a:pt x="2653" y="2497"/>
                  </a:lnTo>
                  <a:lnTo>
                    <a:pt x="2587" y="2502"/>
                  </a:lnTo>
                  <a:lnTo>
                    <a:pt x="2516" y="2514"/>
                  </a:lnTo>
                  <a:lnTo>
                    <a:pt x="2490" y="2518"/>
                  </a:lnTo>
                  <a:lnTo>
                    <a:pt x="2412" y="2533"/>
                  </a:lnTo>
                  <a:lnTo>
                    <a:pt x="2343" y="2544"/>
                  </a:lnTo>
                  <a:lnTo>
                    <a:pt x="2284" y="2554"/>
                  </a:lnTo>
                  <a:lnTo>
                    <a:pt x="2233" y="2561"/>
                  </a:lnTo>
                  <a:lnTo>
                    <a:pt x="2186" y="2567"/>
                  </a:lnTo>
                  <a:lnTo>
                    <a:pt x="2146" y="2567"/>
                  </a:lnTo>
                  <a:lnTo>
                    <a:pt x="2096" y="2565"/>
                  </a:lnTo>
                  <a:lnTo>
                    <a:pt x="2052" y="2556"/>
                  </a:lnTo>
                  <a:lnTo>
                    <a:pt x="2016" y="2540"/>
                  </a:lnTo>
                  <a:lnTo>
                    <a:pt x="1984" y="2520"/>
                  </a:lnTo>
                  <a:lnTo>
                    <a:pt x="1953" y="2495"/>
                  </a:lnTo>
                  <a:lnTo>
                    <a:pt x="1927" y="2464"/>
                  </a:lnTo>
                  <a:close/>
                  <a:moveTo>
                    <a:pt x="1215" y="2453"/>
                  </a:moveTo>
                  <a:lnTo>
                    <a:pt x="1198" y="2480"/>
                  </a:lnTo>
                  <a:lnTo>
                    <a:pt x="1175" y="2504"/>
                  </a:lnTo>
                  <a:lnTo>
                    <a:pt x="1147" y="2527"/>
                  </a:lnTo>
                  <a:lnTo>
                    <a:pt x="1113" y="2546"/>
                  </a:lnTo>
                  <a:lnTo>
                    <a:pt x="1071" y="2561"/>
                  </a:lnTo>
                  <a:lnTo>
                    <a:pt x="1025" y="2573"/>
                  </a:lnTo>
                  <a:lnTo>
                    <a:pt x="972" y="2577"/>
                  </a:lnTo>
                  <a:lnTo>
                    <a:pt x="934" y="2575"/>
                  </a:lnTo>
                  <a:lnTo>
                    <a:pt x="896" y="2571"/>
                  </a:lnTo>
                  <a:lnTo>
                    <a:pt x="818" y="2556"/>
                  </a:lnTo>
                  <a:lnTo>
                    <a:pt x="738" y="2539"/>
                  </a:lnTo>
                  <a:lnTo>
                    <a:pt x="664" y="2521"/>
                  </a:lnTo>
                  <a:lnTo>
                    <a:pt x="590" y="2508"/>
                  </a:lnTo>
                  <a:lnTo>
                    <a:pt x="512" y="2497"/>
                  </a:lnTo>
                  <a:lnTo>
                    <a:pt x="432" y="2493"/>
                  </a:lnTo>
                  <a:lnTo>
                    <a:pt x="340" y="2499"/>
                  </a:lnTo>
                  <a:lnTo>
                    <a:pt x="249" y="2516"/>
                  </a:lnTo>
                  <a:lnTo>
                    <a:pt x="160" y="2546"/>
                  </a:lnTo>
                  <a:lnTo>
                    <a:pt x="266" y="2794"/>
                  </a:lnTo>
                  <a:lnTo>
                    <a:pt x="297" y="2784"/>
                  </a:lnTo>
                  <a:lnTo>
                    <a:pt x="333" y="2778"/>
                  </a:lnTo>
                  <a:lnTo>
                    <a:pt x="377" y="2773"/>
                  </a:lnTo>
                  <a:lnTo>
                    <a:pt x="424" y="2771"/>
                  </a:lnTo>
                  <a:lnTo>
                    <a:pt x="508" y="2776"/>
                  </a:lnTo>
                  <a:lnTo>
                    <a:pt x="595" y="2792"/>
                  </a:lnTo>
                  <a:lnTo>
                    <a:pt x="689" y="2815"/>
                  </a:lnTo>
                  <a:lnTo>
                    <a:pt x="774" y="2837"/>
                  </a:lnTo>
                  <a:lnTo>
                    <a:pt x="862" y="2851"/>
                  </a:lnTo>
                  <a:lnTo>
                    <a:pt x="951" y="2854"/>
                  </a:lnTo>
                  <a:lnTo>
                    <a:pt x="987" y="2854"/>
                  </a:lnTo>
                  <a:lnTo>
                    <a:pt x="1027" y="2851"/>
                  </a:lnTo>
                  <a:lnTo>
                    <a:pt x="1071" y="2845"/>
                  </a:lnTo>
                  <a:lnTo>
                    <a:pt x="1117" y="2837"/>
                  </a:lnTo>
                  <a:lnTo>
                    <a:pt x="1164" y="2826"/>
                  </a:lnTo>
                  <a:lnTo>
                    <a:pt x="1212" y="2811"/>
                  </a:lnTo>
                  <a:lnTo>
                    <a:pt x="1261" y="2790"/>
                  </a:lnTo>
                  <a:lnTo>
                    <a:pt x="1309" y="2765"/>
                  </a:lnTo>
                  <a:lnTo>
                    <a:pt x="1354" y="2733"/>
                  </a:lnTo>
                  <a:lnTo>
                    <a:pt x="1398" y="2697"/>
                  </a:lnTo>
                  <a:lnTo>
                    <a:pt x="1440" y="2653"/>
                  </a:lnTo>
                  <a:lnTo>
                    <a:pt x="1478" y="2601"/>
                  </a:lnTo>
                  <a:lnTo>
                    <a:pt x="1512" y="2542"/>
                  </a:lnTo>
                  <a:lnTo>
                    <a:pt x="1543" y="2483"/>
                  </a:lnTo>
                  <a:lnTo>
                    <a:pt x="1486" y="2481"/>
                  </a:lnTo>
                  <a:lnTo>
                    <a:pt x="1427" y="2476"/>
                  </a:lnTo>
                  <a:lnTo>
                    <a:pt x="1415" y="2476"/>
                  </a:lnTo>
                  <a:lnTo>
                    <a:pt x="1371" y="2472"/>
                  </a:lnTo>
                  <a:lnTo>
                    <a:pt x="1314" y="2466"/>
                  </a:lnTo>
                  <a:lnTo>
                    <a:pt x="1261" y="2461"/>
                  </a:lnTo>
                  <a:lnTo>
                    <a:pt x="1215" y="2453"/>
                  </a:lnTo>
                  <a:close/>
                  <a:moveTo>
                    <a:pt x="1586" y="2215"/>
                  </a:moveTo>
                  <a:lnTo>
                    <a:pt x="1493" y="2219"/>
                  </a:lnTo>
                  <a:lnTo>
                    <a:pt x="1406" y="2226"/>
                  </a:lnTo>
                  <a:lnTo>
                    <a:pt x="1324" y="2238"/>
                  </a:lnTo>
                  <a:lnTo>
                    <a:pt x="1248" y="2249"/>
                  </a:lnTo>
                  <a:lnTo>
                    <a:pt x="1181" y="2263"/>
                  </a:lnTo>
                  <a:lnTo>
                    <a:pt x="1124" y="2276"/>
                  </a:lnTo>
                  <a:lnTo>
                    <a:pt x="1077" y="2289"/>
                  </a:lnTo>
                  <a:lnTo>
                    <a:pt x="1105" y="2301"/>
                  </a:lnTo>
                  <a:lnTo>
                    <a:pt x="1139" y="2312"/>
                  </a:lnTo>
                  <a:lnTo>
                    <a:pt x="1183" y="2323"/>
                  </a:lnTo>
                  <a:lnTo>
                    <a:pt x="1189" y="2323"/>
                  </a:lnTo>
                  <a:lnTo>
                    <a:pt x="1295" y="2339"/>
                  </a:lnTo>
                  <a:lnTo>
                    <a:pt x="1400" y="2350"/>
                  </a:lnTo>
                  <a:lnTo>
                    <a:pt x="1457" y="2354"/>
                  </a:lnTo>
                  <a:lnTo>
                    <a:pt x="1520" y="2358"/>
                  </a:lnTo>
                  <a:lnTo>
                    <a:pt x="1590" y="2362"/>
                  </a:lnTo>
                  <a:lnTo>
                    <a:pt x="1642" y="2362"/>
                  </a:lnTo>
                  <a:lnTo>
                    <a:pt x="1691" y="2362"/>
                  </a:lnTo>
                  <a:lnTo>
                    <a:pt x="1697" y="2362"/>
                  </a:lnTo>
                  <a:lnTo>
                    <a:pt x="1733" y="2360"/>
                  </a:lnTo>
                  <a:lnTo>
                    <a:pt x="1769" y="2358"/>
                  </a:lnTo>
                  <a:lnTo>
                    <a:pt x="1803" y="2356"/>
                  </a:lnTo>
                  <a:lnTo>
                    <a:pt x="1866" y="2348"/>
                  </a:lnTo>
                  <a:lnTo>
                    <a:pt x="1868" y="2348"/>
                  </a:lnTo>
                  <a:lnTo>
                    <a:pt x="1936" y="2337"/>
                  </a:lnTo>
                  <a:lnTo>
                    <a:pt x="1995" y="2323"/>
                  </a:lnTo>
                  <a:lnTo>
                    <a:pt x="2043" y="2308"/>
                  </a:lnTo>
                  <a:lnTo>
                    <a:pt x="2085" y="2293"/>
                  </a:lnTo>
                  <a:lnTo>
                    <a:pt x="1984" y="2261"/>
                  </a:lnTo>
                  <a:lnTo>
                    <a:pt x="1883" y="2240"/>
                  </a:lnTo>
                  <a:lnTo>
                    <a:pt x="1782" y="2225"/>
                  </a:lnTo>
                  <a:lnTo>
                    <a:pt x="1683" y="2217"/>
                  </a:lnTo>
                  <a:lnTo>
                    <a:pt x="1586" y="2215"/>
                  </a:lnTo>
                  <a:close/>
                  <a:moveTo>
                    <a:pt x="1592" y="1975"/>
                  </a:moveTo>
                  <a:lnTo>
                    <a:pt x="1527" y="1977"/>
                  </a:lnTo>
                  <a:lnTo>
                    <a:pt x="1465" y="1987"/>
                  </a:lnTo>
                  <a:lnTo>
                    <a:pt x="1406" y="2008"/>
                  </a:lnTo>
                  <a:lnTo>
                    <a:pt x="1349" y="2038"/>
                  </a:lnTo>
                  <a:lnTo>
                    <a:pt x="1284" y="2082"/>
                  </a:lnTo>
                  <a:lnTo>
                    <a:pt x="1223" y="2127"/>
                  </a:lnTo>
                  <a:lnTo>
                    <a:pt x="1320" y="2112"/>
                  </a:lnTo>
                  <a:lnTo>
                    <a:pt x="1430" y="2099"/>
                  </a:lnTo>
                  <a:lnTo>
                    <a:pt x="1548" y="2091"/>
                  </a:lnTo>
                  <a:lnTo>
                    <a:pt x="1672" y="2093"/>
                  </a:lnTo>
                  <a:lnTo>
                    <a:pt x="1801" y="2101"/>
                  </a:lnTo>
                  <a:lnTo>
                    <a:pt x="1933" y="2122"/>
                  </a:lnTo>
                  <a:lnTo>
                    <a:pt x="1927" y="2116"/>
                  </a:lnTo>
                  <a:lnTo>
                    <a:pt x="1919" y="2110"/>
                  </a:lnTo>
                  <a:lnTo>
                    <a:pt x="1855" y="2065"/>
                  </a:lnTo>
                  <a:lnTo>
                    <a:pt x="1790" y="2028"/>
                  </a:lnTo>
                  <a:lnTo>
                    <a:pt x="1723" y="2002"/>
                  </a:lnTo>
                  <a:lnTo>
                    <a:pt x="1657" y="1983"/>
                  </a:lnTo>
                  <a:lnTo>
                    <a:pt x="1592" y="1975"/>
                  </a:lnTo>
                  <a:close/>
                  <a:moveTo>
                    <a:pt x="1588" y="466"/>
                  </a:moveTo>
                  <a:lnTo>
                    <a:pt x="1482" y="474"/>
                  </a:lnTo>
                  <a:lnTo>
                    <a:pt x="1434" y="483"/>
                  </a:lnTo>
                  <a:lnTo>
                    <a:pt x="1387" y="504"/>
                  </a:lnTo>
                  <a:lnTo>
                    <a:pt x="1337" y="534"/>
                  </a:lnTo>
                  <a:lnTo>
                    <a:pt x="1288" y="574"/>
                  </a:lnTo>
                  <a:lnTo>
                    <a:pt x="1240" y="622"/>
                  </a:lnTo>
                  <a:lnTo>
                    <a:pt x="1193" y="677"/>
                  </a:lnTo>
                  <a:lnTo>
                    <a:pt x="1147" y="740"/>
                  </a:lnTo>
                  <a:lnTo>
                    <a:pt x="1105" y="808"/>
                  </a:lnTo>
                  <a:lnTo>
                    <a:pt x="1063" y="883"/>
                  </a:lnTo>
                  <a:lnTo>
                    <a:pt x="1027" y="961"/>
                  </a:lnTo>
                  <a:lnTo>
                    <a:pt x="993" y="1041"/>
                  </a:lnTo>
                  <a:lnTo>
                    <a:pt x="964" y="1124"/>
                  </a:lnTo>
                  <a:lnTo>
                    <a:pt x="942" y="1208"/>
                  </a:lnTo>
                  <a:lnTo>
                    <a:pt x="923" y="1294"/>
                  </a:lnTo>
                  <a:lnTo>
                    <a:pt x="911" y="1379"/>
                  </a:lnTo>
                  <a:lnTo>
                    <a:pt x="907" y="1450"/>
                  </a:lnTo>
                  <a:lnTo>
                    <a:pt x="911" y="1517"/>
                  </a:lnTo>
                  <a:lnTo>
                    <a:pt x="924" y="1577"/>
                  </a:lnTo>
                  <a:lnTo>
                    <a:pt x="942" y="1636"/>
                  </a:lnTo>
                  <a:lnTo>
                    <a:pt x="964" y="1688"/>
                  </a:lnTo>
                  <a:lnTo>
                    <a:pt x="991" y="1737"/>
                  </a:lnTo>
                  <a:lnTo>
                    <a:pt x="1020" y="1781"/>
                  </a:lnTo>
                  <a:lnTo>
                    <a:pt x="1052" y="1821"/>
                  </a:lnTo>
                  <a:lnTo>
                    <a:pt x="1082" y="1855"/>
                  </a:lnTo>
                  <a:lnTo>
                    <a:pt x="1115" y="1886"/>
                  </a:lnTo>
                  <a:lnTo>
                    <a:pt x="1145" y="1912"/>
                  </a:lnTo>
                  <a:lnTo>
                    <a:pt x="1172" y="1933"/>
                  </a:lnTo>
                  <a:lnTo>
                    <a:pt x="1195" y="1950"/>
                  </a:lnTo>
                  <a:lnTo>
                    <a:pt x="1214" y="1964"/>
                  </a:lnTo>
                  <a:lnTo>
                    <a:pt x="1227" y="1971"/>
                  </a:lnTo>
                  <a:lnTo>
                    <a:pt x="1282" y="1933"/>
                  </a:lnTo>
                  <a:lnTo>
                    <a:pt x="1350" y="1897"/>
                  </a:lnTo>
                  <a:lnTo>
                    <a:pt x="1421" y="1871"/>
                  </a:lnTo>
                  <a:lnTo>
                    <a:pt x="1495" y="1855"/>
                  </a:lnTo>
                  <a:lnTo>
                    <a:pt x="1571" y="1850"/>
                  </a:lnTo>
                  <a:lnTo>
                    <a:pt x="1657" y="1857"/>
                  </a:lnTo>
                  <a:lnTo>
                    <a:pt x="1742" y="1876"/>
                  </a:lnTo>
                  <a:lnTo>
                    <a:pt x="1826" y="1909"/>
                  </a:lnTo>
                  <a:lnTo>
                    <a:pt x="1910" y="1954"/>
                  </a:lnTo>
                  <a:lnTo>
                    <a:pt x="1976" y="1909"/>
                  </a:lnTo>
                  <a:lnTo>
                    <a:pt x="2033" y="1861"/>
                  </a:lnTo>
                  <a:lnTo>
                    <a:pt x="2081" y="1808"/>
                  </a:lnTo>
                  <a:lnTo>
                    <a:pt x="2123" y="1749"/>
                  </a:lnTo>
                  <a:lnTo>
                    <a:pt x="2155" y="1688"/>
                  </a:lnTo>
                  <a:lnTo>
                    <a:pt x="2180" y="1619"/>
                  </a:lnTo>
                  <a:lnTo>
                    <a:pt x="2195" y="1547"/>
                  </a:lnTo>
                  <a:lnTo>
                    <a:pt x="2205" y="1471"/>
                  </a:lnTo>
                  <a:lnTo>
                    <a:pt x="2205" y="1389"/>
                  </a:lnTo>
                  <a:lnTo>
                    <a:pt x="2195" y="1301"/>
                  </a:lnTo>
                  <a:lnTo>
                    <a:pt x="2180" y="1208"/>
                  </a:lnTo>
                  <a:lnTo>
                    <a:pt x="2155" y="1111"/>
                  </a:lnTo>
                  <a:lnTo>
                    <a:pt x="2123" y="1006"/>
                  </a:lnTo>
                  <a:lnTo>
                    <a:pt x="2090" y="926"/>
                  </a:lnTo>
                  <a:lnTo>
                    <a:pt x="2054" y="854"/>
                  </a:lnTo>
                  <a:lnTo>
                    <a:pt x="2014" y="788"/>
                  </a:lnTo>
                  <a:lnTo>
                    <a:pt x="1972" y="730"/>
                  </a:lnTo>
                  <a:lnTo>
                    <a:pt x="1931" y="681"/>
                  </a:lnTo>
                  <a:lnTo>
                    <a:pt x="1885" y="637"/>
                  </a:lnTo>
                  <a:lnTo>
                    <a:pt x="1841" y="599"/>
                  </a:lnTo>
                  <a:lnTo>
                    <a:pt x="1799" y="567"/>
                  </a:lnTo>
                  <a:lnTo>
                    <a:pt x="1759" y="540"/>
                  </a:lnTo>
                  <a:lnTo>
                    <a:pt x="1723" y="519"/>
                  </a:lnTo>
                  <a:lnTo>
                    <a:pt x="1689" y="502"/>
                  </a:lnTo>
                  <a:lnTo>
                    <a:pt x="1662" y="491"/>
                  </a:lnTo>
                  <a:lnTo>
                    <a:pt x="1640" y="481"/>
                  </a:lnTo>
                  <a:lnTo>
                    <a:pt x="1624" y="477"/>
                  </a:lnTo>
                  <a:lnTo>
                    <a:pt x="1617" y="474"/>
                  </a:lnTo>
                  <a:lnTo>
                    <a:pt x="1588" y="466"/>
                  </a:lnTo>
                  <a:close/>
                  <a:moveTo>
                    <a:pt x="1546" y="123"/>
                  </a:moveTo>
                  <a:lnTo>
                    <a:pt x="1527" y="125"/>
                  </a:lnTo>
                  <a:lnTo>
                    <a:pt x="1505" y="131"/>
                  </a:lnTo>
                  <a:lnTo>
                    <a:pt x="1482" y="144"/>
                  </a:lnTo>
                  <a:lnTo>
                    <a:pt x="1459" y="159"/>
                  </a:lnTo>
                  <a:lnTo>
                    <a:pt x="1442" y="180"/>
                  </a:lnTo>
                  <a:lnTo>
                    <a:pt x="1428" y="207"/>
                  </a:lnTo>
                  <a:lnTo>
                    <a:pt x="1425" y="238"/>
                  </a:lnTo>
                  <a:lnTo>
                    <a:pt x="1427" y="266"/>
                  </a:lnTo>
                  <a:lnTo>
                    <a:pt x="1434" y="291"/>
                  </a:lnTo>
                  <a:lnTo>
                    <a:pt x="1446" y="310"/>
                  </a:lnTo>
                  <a:lnTo>
                    <a:pt x="1459" y="327"/>
                  </a:lnTo>
                  <a:lnTo>
                    <a:pt x="1472" y="338"/>
                  </a:lnTo>
                  <a:lnTo>
                    <a:pt x="1484" y="348"/>
                  </a:lnTo>
                  <a:lnTo>
                    <a:pt x="1493" y="352"/>
                  </a:lnTo>
                  <a:lnTo>
                    <a:pt x="1499" y="356"/>
                  </a:lnTo>
                  <a:lnTo>
                    <a:pt x="1537" y="369"/>
                  </a:lnTo>
                  <a:lnTo>
                    <a:pt x="1622" y="354"/>
                  </a:lnTo>
                  <a:lnTo>
                    <a:pt x="1632" y="352"/>
                  </a:lnTo>
                  <a:lnTo>
                    <a:pt x="1643" y="348"/>
                  </a:lnTo>
                  <a:lnTo>
                    <a:pt x="1655" y="340"/>
                  </a:lnTo>
                  <a:lnTo>
                    <a:pt x="1668" y="331"/>
                  </a:lnTo>
                  <a:lnTo>
                    <a:pt x="1680" y="317"/>
                  </a:lnTo>
                  <a:lnTo>
                    <a:pt x="1689" y="298"/>
                  </a:lnTo>
                  <a:lnTo>
                    <a:pt x="1697" y="276"/>
                  </a:lnTo>
                  <a:lnTo>
                    <a:pt x="1699" y="247"/>
                  </a:lnTo>
                  <a:lnTo>
                    <a:pt x="1695" y="215"/>
                  </a:lnTo>
                  <a:lnTo>
                    <a:pt x="1685" y="190"/>
                  </a:lnTo>
                  <a:lnTo>
                    <a:pt x="1672" y="169"/>
                  </a:lnTo>
                  <a:lnTo>
                    <a:pt x="1655" y="154"/>
                  </a:lnTo>
                  <a:lnTo>
                    <a:pt x="1634" y="140"/>
                  </a:lnTo>
                  <a:lnTo>
                    <a:pt x="1615" y="133"/>
                  </a:lnTo>
                  <a:lnTo>
                    <a:pt x="1594" y="127"/>
                  </a:lnTo>
                  <a:lnTo>
                    <a:pt x="1575" y="123"/>
                  </a:lnTo>
                  <a:lnTo>
                    <a:pt x="1560" y="123"/>
                  </a:lnTo>
                  <a:lnTo>
                    <a:pt x="1546" y="123"/>
                  </a:lnTo>
                  <a:close/>
                  <a:moveTo>
                    <a:pt x="1546" y="0"/>
                  </a:moveTo>
                  <a:lnTo>
                    <a:pt x="1605" y="3"/>
                  </a:lnTo>
                  <a:lnTo>
                    <a:pt x="1657" y="17"/>
                  </a:lnTo>
                  <a:lnTo>
                    <a:pt x="1704" y="38"/>
                  </a:lnTo>
                  <a:lnTo>
                    <a:pt x="1744" y="66"/>
                  </a:lnTo>
                  <a:lnTo>
                    <a:pt x="1777" y="102"/>
                  </a:lnTo>
                  <a:lnTo>
                    <a:pt x="1799" y="144"/>
                  </a:lnTo>
                  <a:lnTo>
                    <a:pt x="1815" y="192"/>
                  </a:lnTo>
                  <a:lnTo>
                    <a:pt x="1822" y="245"/>
                  </a:lnTo>
                  <a:lnTo>
                    <a:pt x="1820" y="285"/>
                  </a:lnTo>
                  <a:lnTo>
                    <a:pt x="1813" y="321"/>
                  </a:lnTo>
                  <a:lnTo>
                    <a:pt x="1801" y="354"/>
                  </a:lnTo>
                  <a:lnTo>
                    <a:pt x="1786" y="380"/>
                  </a:lnTo>
                  <a:lnTo>
                    <a:pt x="1767" y="405"/>
                  </a:lnTo>
                  <a:lnTo>
                    <a:pt x="1807" y="426"/>
                  </a:lnTo>
                  <a:lnTo>
                    <a:pt x="1849" y="453"/>
                  </a:lnTo>
                  <a:lnTo>
                    <a:pt x="1894" y="485"/>
                  </a:lnTo>
                  <a:lnTo>
                    <a:pt x="1940" y="521"/>
                  </a:lnTo>
                  <a:lnTo>
                    <a:pt x="1988" y="565"/>
                  </a:lnTo>
                  <a:lnTo>
                    <a:pt x="2035" y="614"/>
                  </a:lnTo>
                  <a:lnTo>
                    <a:pt x="2081" y="670"/>
                  </a:lnTo>
                  <a:lnTo>
                    <a:pt x="2127" y="732"/>
                  </a:lnTo>
                  <a:lnTo>
                    <a:pt x="2166" y="803"/>
                  </a:lnTo>
                  <a:lnTo>
                    <a:pt x="2205" y="881"/>
                  </a:lnTo>
                  <a:lnTo>
                    <a:pt x="2239" y="966"/>
                  </a:lnTo>
                  <a:lnTo>
                    <a:pt x="2273" y="1079"/>
                  </a:lnTo>
                  <a:lnTo>
                    <a:pt x="2300" y="1187"/>
                  </a:lnTo>
                  <a:lnTo>
                    <a:pt x="2319" y="1288"/>
                  </a:lnTo>
                  <a:lnTo>
                    <a:pt x="2326" y="1385"/>
                  </a:lnTo>
                  <a:lnTo>
                    <a:pt x="2326" y="1477"/>
                  </a:lnTo>
                  <a:lnTo>
                    <a:pt x="2319" y="1562"/>
                  </a:lnTo>
                  <a:lnTo>
                    <a:pt x="2302" y="1644"/>
                  </a:lnTo>
                  <a:lnTo>
                    <a:pt x="2277" y="1720"/>
                  </a:lnTo>
                  <a:lnTo>
                    <a:pt x="2243" y="1792"/>
                  </a:lnTo>
                  <a:lnTo>
                    <a:pt x="2199" y="1859"/>
                  </a:lnTo>
                  <a:lnTo>
                    <a:pt x="2147" y="1922"/>
                  </a:lnTo>
                  <a:lnTo>
                    <a:pt x="2087" y="1979"/>
                  </a:lnTo>
                  <a:lnTo>
                    <a:pt x="2016" y="2032"/>
                  </a:lnTo>
                  <a:lnTo>
                    <a:pt x="2069" y="2074"/>
                  </a:lnTo>
                  <a:lnTo>
                    <a:pt x="2113" y="2110"/>
                  </a:lnTo>
                  <a:lnTo>
                    <a:pt x="2149" y="2141"/>
                  </a:lnTo>
                  <a:lnTo>
                    <a:pt x="2180" y="2167"/>
                  </a:lnTo>
                  <a:lnTo>
                    <a:pt x="2205" y="2188"/>
                  </a:lnTo>
                  <a:lnTo>
                    <a:pt x="2225" y="2205"/>
                  </a:lnTo>
                  <a:lnTo>
                    <a:pt x="2241" y="2219"/>
                  </a:lnTo>
                  <a:lnTo>
                    <a:pt x="2250" y="2228"/>
                  </a:lnTo>
                  <a:lnTo>
                    <a:pt x="2258" y="2236"/>
                  </a:lnTo>
                  <a:lnTo>
                    <a:pt x="2263" y="2242"/>
                  </a:lnTo>
                  <a:lnTo>
                    <a:pt x="2265" y="2244"/>
                  </a:lnTo>
                  <a:lnTo>
                    <a:pt x="2302" y="2285"/>
                  </a:lnTo>
                  <a:lnTo>
                    <a:pt x="2263" y="2325"/>
                  </a:lnTo>
                  <a:lnTo>
                    <a:pt x="2256" y="2333"/>
                  </a:lnTo>
                  <a:lnTo>
                    <a:pt x="2239" y="2348"/>
                  </a:lnTo>
                  <a:lnTo>
                    <a:pt x="2212" y="2365"/>
                  </a:lnTo>
                  <a:lnTo>
                    <a:pt x="2176" y="2386"/>
                  </a:lnTo>
                  <a:lnTo>
                    <a:pt x="2128" y="2407"/>
                  </a:lnTo>
                  <a:lnTo>
                    <a:pt x="2069" y="2430"/>
                  </a:lnTo>
                  <a:lnTo>
                    <a:pt x="2090" y="2438"/>
                  </a:lnTo>
                  <a:lnTo>
                    <a:pt x="2115" y="2443"/>
                  </a:lnTo>
                  <a:lnTo>
                    <a:pt x="2146" y="2445"/>
                  </a:lnTo>
                  <a:lnTo>
                    <a:pt x="2189" y="2443"/>
                  </a:lnTo>
                  <a:lnTo>
                    <a:pt x="2243" y="2436"/>
                  </a:lnTo>
                  <a:lnTo>
                    <a:pt x="2307" y="2426"/>
                  </a:lnTo>
                  <a:lnTo>
                    <a:pt x="2381" y="2413"/>
                  </a:lnTo>
                  <a:lnTo>
                    <a:pt x="2469" y="2398"/>
                  </a:lnTo>
                  <a:lnTo>
                    <a:pt x="2496" y="2392"/>
                  </a:lnTo>
                  <a:lnTo>
                    <a:pt x="2572" y="2381"/>
                  </a:lnTo>
                  <a:lnTo>
                    <a:pt x="2646" y="2373"/>
                  </a:lnTo>
                  <a:lnTo>
                    <a:pt x="2718" y="2371"/>
                  </a:lnTo>
                  <a:lnTo>
                    <a:pt x="2788" y="2373"/>
                  </a:lnTo>
                  <a:lnTo>
                    <a:pt x="2851" y="2381"/>
                  </a:lnTo>
                  <a:lnTo>
                    <a:pt x="2906" y="2392"/>
                  </a:lnTo>
                  <a:lnTo>
                    <a:pt x="2952" y="2403"/>
                  </a:lnTo>
                  <a:lnTo>
                    <a:pt x="2992" y="2419"/>
                  </a:lnTo>
                  <a:lnTo>
                    <a:pt x="3024" y="2434"/>
                  </a:lnTo>
                  <a:lnTo>
                    <a:pt x="3049" y="2447"/>
                  </a:lnTo>
                  <a:lnTo>
                    <a:pt x="3068" y="2461"/>
                  </a:lnTo>
                  <a:lnTo>
                    <a:pt x="3081" y="2470"/>
                  </a:lnTo>
                  <a:lnTo>
                    <a:pt x="3087" y="2474"/>
                  </a:lnTo>
                  <a:lnTo>
                    <a:pt x="3118" y="2504"/>
                  </a:lnTo>
                  <a:lnTo>
                    <a:pt x="2931" y="2950"/>
                  </a:lnTo>
                  <a:lnTo>
                    <a:pt x="2878" y="2933"/>
                  </a:lnTo>
                  <a:lnTo>
                    <a:pt x="2832" y="2919"/>
                  </a:lnTo>
                  <a:lnTo>
                    <a:pt x="2792" y="2912"/>
                  </a:lnTo>
                  <a:lnTo>
                    <a:pt x="2758" y="2906"/>
                  </a:lnTo>
                  <a:lnTo>
                    <a:pt x="2726" y="2904"/>
                  </a:lnTo>
                  <a:lnTo>
                    <a:pt x="2695" y="2906"/>
                  </a:lnTo>
                  <a:lnTo>
                    <a:pt x="2661" y="2910"/>
                  </a:lnTo>
                  <a:lnTo>
                    <a:pt x="2625" y="2915"/>
                  </a:lnTo>
                  <a:lnTo>
                    <a:pt x="2581" y="2923"/>
                  </a:lnTo>
                  <a:lnTo>
                    <a:pt x="2539" y="2933"/>
                  </a:lnTo>
                  <a:lnTo>
                    <a:pt x="2494" y="2940"/>
                  </a:lnTo>
                  <a:lnTo>
                    <a:pt x="2438" y="2950"/>
                  </a:lnTo>
                  <a:lnTo>
                    <a:pt x="2378" y="2959"/>
                  </a:lnTo>
                  <a:lnTo>
                    <a:pt x="2305" y="2969"/>
                  </a:lnTo>
                  <a:lnTo>
                    <a:pt x="2225" y="2978"/>
                  </a:lnTo>
                  <a:lnTo>
                    <a:pt x="2144" y="2982"/>
                  </a:lnTo>
                  <a:lnTo>
                    <a:pt x="2064" y="2978"/>
                  </a:lnTo>
                  <a:lnTo>
                    <a:pt x="1988" y="2965"/>
                  </a:lnTo>
                  <a:lnTo>
                    <a:pt x="1919" y="2946"/>
                  </a:lnTo>
                  <a:lnTo>
                    <a:pt x="1856" y="2921"/>
                  </a:lnTo>
                  <a:lnTo>
                    <a:pt x="1799" y="2893"/>
                  </a:lnTo>
                  <a:lnTo>
                    <a:pt x="1748" y="2860"/>
                  </a:lnTo>
                  <a:lnTo>
                    <a:pt x="1702" y="2826"/>
                  </a:lnTo>
                  <a:lnTo>
                    <a:pt x="1661" y="2790"/>
                  </a:lnTo>
                  <a:lnTo>
                    <a:pt x="1624" y="2754"/>
                  </a:lnTo>
                  <a:lnTo>
                    <a:pt x="1594" y="2719"/>
                  </a:lnTo>
                  <a:lnTo>
                    <a:pt x="1569" y="2687"/>
                  </a:lnTo>
                  <a:lnTo>
                    <a:pt x="1522" y="2746"/>
                  </a:lnTo>
                  <a:lnTo>
                    <a:pt x="1468" y="2799"/>
                  </a:lnTo>
                  <a:lnTo>
                    <a:pt x="1408" y="2845"/>
                  </a:lnTo>
                  <a:lnTo>
                    <a:pt x="1343" y="2885"/>
                  </a:lnTo>
                  <a:lnTo>
                    <a:pt x="1274" y="2917"/>
                  </a:lnTo>
                  <a:lnTo>
                    <a:pt x="1198" y="2944"/>
                  </a:lnTo>
                  <a:lnTo>
                    <a:pt x="1120" y="2963"/>
                  </a:lnTo>
                  <a:lnTo>
                    <a:pt x="1037" y="2974"/>
                  </a:lnTo>
                  <a:lnTo>
                    <a:pt x="951" y="2978"/>
                  </a:lnTo>
                  <a:lnTo>
                    <a:pt x="850" y="2972"/>
                  </a:lnTo>
                  <a:lnTo>
                    <a:pt x="749" y="2957"/>
                  </a:lnTo>
                  <a:lnTo>
                    <a:pt x="652" y="2933"/>
                  </a:lnTo>
                  <a:lnTo>
                    <a:pt x="571" y="2912"/>
                  </a:lnTo>
                  <a:lnTo>
                    <a:pt x="496" y="2898"/>
                  </a:lnTo>
                  <a:lnTo>
                    <a:pt x="424" y="2894"/>
                  </a:lnTo>
                  <a:lnTo>
                    <a:pt x="377" y="2896"/>
                  </a:lnTo>
                  <a:lnTo>
                    <a:pt x="337" y="2902"/>
                  </a:lnTo>
                  <a:lnTo>
                    <a:pt x="306" y="2910"/>
                  </a:lnTo>
                  <a:lnTo>
                    <a:pt x="285" y="2917"/>
                  </a:lnTo>
                  <a:lnTo>
                    <a:pt x="272" y="2923"/>
                  </a:lnTo>
                  <a:lnTo>
                    <a:pt x="266" y="2925"/>
                  </a:lnTo>
                  <a:lnTo>
                    <a:pt x="205" y="2963"/>
                  </a:lnTo>
                  <a:lnTo>
                    <a:pt x="177" y="2898"/>
                  </a:lnTo>
                  <a:lnTo>
                    <a:pt x="0" y="2485"/>
                  </a:lnTo>
                  <a:lnTo>
                    <a:pt x="53" y="2459"/>
                  </a:lnTo>
                  <a:lnTo>
                    <a:pt x="146" y="2421"/>
                  </a:lnTo>
                  <a:lnTo>
                    <a:pt x="240" y="2392"/>
                  </a:lnTo>
                  <a:lnTo>
                    <a:pt x="335" y="2375"/>
                  </a:lnTo>
                  <a:lnTo>
                    <a:pt x="432" y="2369"/>
                  </a:lnTo>
                  <a:lnTo>
                    <a:pt x="521" y="2375"/>
                  </a:lnTo>
                  <a:lnTo>
                    <a:pt x="605" y="2384"/>
                  </a:lnTo>
                  <a:lnTo>
                    <a:pt x="687" y="2400"/>
                  </a:lnTo>
                  <a:lnTo>
                    <a:pt x="765" y="2419"/>
                  </a:lnTo>
                  <a:lnTo>
                    <a:pt x="841" y="2436"/>
                  </a:lnTo>
                  <a:lnTo>
                    <a:pt x="915" y="2449"/>
                  </a:lnTo>
                  <a:lnTo>
                    <a:pt x="943" y="2451"/>
                  </a:lnTo>
                  <a:lnTo>
                    <a:pt x="972" y="2453"/>
                  </a:lnTo>
                  <a:lnTo>
                    <a:pt x="1006" y="2451"/>
                  </a:lnTo>
                  <a:lnTo>
                    <a:pt x="1037" y="2443"/>
                  </a:lnTo>
                  <a:lnTo>
                    <a:pt x="1061" y="2434"/>
                  </a:lnTo>
                  <a:lnTo>
                    <a:pt x="1080" y="2422"/>
                  </a:lnTo>
                  <a:lnTo>
                    <a:pt x="1039" y="2407"/>
                  </a:lnTo>
                  <a:lnTo>
                    <a:pt x="1004" y="2390"/>
                  </a:lnTo>
                  <a:lnTo>
                    <a:pt x="976" y="2373"/>
                  </a:lnTo>
                  <a:lnTo>
                    <a:pt x="949" y="2356"/>
                  </a:lnTo>
                  <a:lnTo>
                    <a:pt x="926" y="2339"/>
                  </a:lnTo>
                  <a:lnTo>
                    <a:pt x="865" y="2291"/>
                  </a:lnTo>
                  <a:lnTo>
                    <a:pt x="913" y="2242"/>
                  </a:lnTo>
                  <a:lnTo>
                    <a:pt x="917" y="2236"/>
                  </a:lnTo>
                  <a:lnTo>
                    <a:pt x="928" y="2226"/>
                  </a:lnTo>
                  <a:lnTo>
                    <a:pt x="943" y="2211"/>
                  </a:lnTo>
                  <a:lnTo>
                    <a:pt x="962" y="2190"/>
                  </a:lnTo>
                  <a:lnTo>
                    <a:pt x="987" y="2167"/>
                  </a:lnTo>
                  <a:lnTo>
                    <a:pt x="1016" y="2141"/>
                  </a:lnTo>
                  <a:lnTo>
                    <a:pt x="1048" y="2112"/>
                  </a:lnTo>
                  <a:lnTo>
                    <a:pt x="1084" y="2082"/>
                  </a:lnTo>
                  <a:lnTo>
                    <a:pt x="1122" y="2051"/>
                  </a:lnTo>
                  <a:lnTo>
                    <a:pt x="1096" y="2030"/>
                  </a:lnTo>
                  <a:lnTo>
                    <a:pt x="1067" y="2008"/>
                  </a:lnTo>
                  <a:lnTo>
                    <a:pt x="1033" y="1979"/>
                  </a:lnTo>
                  <a:lnTo>
                    <a:pt x="999" y="1947"/>
                  </a:lnTo>
                  <a:lnTo>
                    <a:pt x="964" y="1909"/>
                  </a:lnTo>
                  <a:lnTo>
                    <a:pt x="930" y="1867"/>
                  </a:lnTo>
                  <a:lnTo>
                    <a:pt x="898" y="1821"/>
                  </a:lnTo>
                  <a:lnTo>
                    <a:pt x="867" y="1770"/>
                  </a:lnTo>
                  <a:lnTo>
                    <a:pt x="841" y="1713"/>
                  </a:lnTo>
                  <a:lnTo>
                    <a:pt x="816" y="1654"/>
                  </a:lnTo>
                  <a:lnTo>
                    <a:pt x="799" y="1589"/>
                  </a:lnTo>
                  <a:lnTo>
                    <a:pt x="787" y="1518"/>
                  </a:lnTo>
                  <a:lnTo>
                    <a:pt x="784" y="1444"/>
                  </a:lnTo>
                  <a:lnTo>
                    <a:pt x="787" y="1366"/>
                  </a:lnTo>
                  <a:lnTo>
                    <a:pt x="801" y="1275"/>
                  </a:lnTo>
                  <a:lnTo>
                    <a:pt x="820" y="1182"/>
                  </a:lnTo>
                  <a:lnTo>
                    <a:pt x="846" y="1088"/>
                  </a:lnTo>
                  <a:lnTo>
                    <a:pt x="879" y="997"/>
                  </a:lnTo>
                  <a:lnTo>
                    <a:pt x="915" y="907"/>
                  </a:lnTo>
                  <a:lnTo>
                    <a:pt x="957" y="820"/>
                  </a:lnTo>
                  <a:lnTo>
                    <a:pt x="1002" y="736"/>
                  </a:lnTo>
                  <a:lnTo>
                    <a:pt x="1052" y="658"/>
                  </a:lnTo>
                  <a:lnTo>
                    <a:pt x="1105" y="588"/>
                  </a:lnTo>
                  <a:lnTo>
                    <a:pt x="1162" y="523"/>
                  </a:lnTo>
                  <a:lnTo>
                    <a:pt x="1221" y="468"/>
                  </a:lnTo>
                  <a:lnTo>
                    <a:pt x="1284" y="420"/>
                  </a:lnTo>
                  <a:lnTo>
                    <a:pt x="1347" y="386"/>
                  </a:lnTo>
                  <a:lnTo>
                    <a:pt x="1328" y="356"/>
                  </a:lnTo>
                  <a:lnTo>
                    <a:pt x="1312" y="321"/>
                  </a:lnTo>
                  <a:lnTo>
                    <a:pt x="1303" y="279"/>
                  </a:lnTo>
                  <a:lnTo>
                    <a:pt x="1301" y="234"/>
                  </a:lnTo>
                  <a:lnTo>
                    <a:pt x="1305" y="190"/>
                  </a:lnTo>
                  <a:lnTo>
                    <a:pt x="1318" y="150"/>
                  </a:lnTo>
                  <a:lnTo>
                    <a:pt x="1337" y="116"/>
                  </a:lnTo>
                  <a:lnTo>
                    <a:pt x="1360" y="85"/>
                  </a:lnTo>
                  <a:lnTo>
                    <a:pt x="1387" y="59"/>
                  </a:lnTo>
                  <a:lnTo>
                    <a:pt x="1417" y="38"/>
                  </a:lnTo>
                  <a:lnTo>
                    <a:pt x="1449" y="21"/>
                  </a:lnTo>
                  <a:lnTo>
                    <a:pt x="1484" y="9"/>
                  </a:lnTo>
                  <a:lnTo>
                    <a:pt x="1516" y="2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Shape 363"/>
            <p:cNvSpPr/>
            <p:nvPr/>
          </p:nvSpPr>
          <p:spPr>
            <a:xfrm>
              <a:off x="3095625" y="2782888"/>
              <a:ext cx="935038" cy="1247775"/>
            </a:xfrm>
            <a:custGeom>
              <a:avLst/>
              <a:gdLst/>
              <a:ahLst/>
              <a:cxnLst/>
              <a:rect l="0" t="0" r="0" b="0"/>
              <a:pathLst>
                <a:path w="589" h="786" extrusionOk="0">
                  <a:moveTo>
                    <a:pt x="234" y="0"/>
                  </a:moveTo>
                  <a:lnTo>
                    <a:pt x="357" y="0"/>
                  </a:lnTo>
                  <a:lnTo>
                    <a:pt x="357" y="331"/>
                  </a:lnTo>
                  <a:lnTo>
                    <a:pt x="589" y="331"/>
                  </a:lnTo>
                  <a:lnTo>
                    <a:pt x="589" y="455"/>
                  </a:lnTo>
                  <a:lnTo>
                    <a:pt x="357" y="455"/>
                  </a:lnTo>
                  <a:lnTo>
                    <a:pt x="357" y="786"/>
                  </a:lnTo>
                  <a:lnTo>
                    <a:pt x="234" y="786"/>
                  </a:lnTo>
                  <a:lnTo>
                    <a:pt x="234" y="455"/>
                  </a:lnTo>
                  <a:lnTo>
                    <a:pt x="0" y="455"/>
                  </a:lnTo>
                  <a:lnTo>
                    <a:pt x="0" y="331"/>
                  </a:lnTo>
                  <a:lnTo>
                    <a:pt x="234" y="331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4" name="Shape 364"/>
          <p:cNvSpPr/>
          <p:nvPr/>
        </p:nvSpPr>
        <p:spPr>
          <a:xfrm>
            <a:off x="7197050" y="3767269"/>
            <a:ext cx="866542" cy="1069660"/>
          </a:xfrm>
          <a:custGeom>
            <a:avLst/>
            <a:gdLst/>
            <a:ahLst/>
            <a:cxnLst/>
            <a:rect l="0" t="0" r="0" b="0"/>
            <a:pathLst>
              <a:path w="2275" h="2809" extrusionOk="0">
                <a:moveTo>
                  <a:pt x="126" y="2420"/>
                </a:moveTo>
                <a:lnTo>
                  <a:pt x="126" y="2682"/>
                </a:lnTo>
                <a:lnTo>
                  <a:pt x="2149" y="2682"/>
                </a:lnTo>
                <a:lnTo>
                  <a:pt x="2149" y="2420"/>
                </a:lnTo>
                <a:lnTo>
                  <a:pt x="126" y="2420"/>
                </a:lnTo>
                <a:close/>
                <a:moveTo>
                  <a:pt x="311" y="2083"/>
                </a:moveTo>
                <a:lnTo>
                  <a:pt x="311" y="2294"/>
                </a:lnTo>
                <a:lnTo>
                  <a:pt x="1948" y="2294"/>
                </a:lnTo>
                <a:lnTo>
                  <a:pt x="1948" y="2083"/>
                </a:lnTo>
                <a:lnTo>
                  <a:pt x="311" y="2083"/>
                </a:lnTo>
                <a:close/>
                <a:moveTo>
                  <a:pt x="619" y="1783"/>
                </a:moveTo>
                <a:lnTo>
                  <a:pt x="418" y="1957"/>
                </a:lnTo>
                <a:lnTo>
                  <a:pt x="1853" y="1957"/>
                </a:lnTo>
                <a:lnTo>
                  <a:pt x="1668" y="1783"/>
                </a:lnTo>
                <a:lnTo>
                  <a:pt x="619" y="1783"/>
                </a:lnTo>
                <a:close/>
                <a:moveTo>
                  <a:pt x="658" y="1089"/>
                </a:moveTo>
                <a:lnTo>
                  <a:pt x="658" y="1657"/>
                </a:lnTo>
                <a:lnTo>
                  <a:pt x="1630" y="1657"/>
                </a:lnTo>
                <a:lnTo>
                  <a:pt x="1630" y="1089"/>
                </a:lnTo>
                <a:lnTo>
                  <a:pt x="658" y="1089"/>
                </a:lnTo>
                <a:close/>
                <a:moveTo>
                  <a:pt x="390" y="705"/>
                </a:moveTo>
                <a:lnTo>
                  <a:pt x="623" y="963"/>
                </a:lnTo>
                <a:lnTo>
                  <a:pt x="1663" y="963"/>
                </a:lnTo>
                <a:lnTo>
                  <a:pt x="1866" y="705"/>
                </a:lnTo>
                <a:lnTo>
                  <a:pt x="390" y="705"/>
                </a:lnTo>
                <a:close/>
                <a:moveTo>
                  <a:pt x="311" y="127"/>
                </a:moveTo>
                <a:lnTo>
                  <a:pt x="311" y="580"/>
                </a:lnTo>
                <a:lnTo>
                  <a:pt x="1932" y="580"/>
                </a:lnTo>
                <a:lnTo>
                  <a:pt x="1932" y="127"/>
                </a:lnTo>
                <a:lnTo>
                  <a:pt x="1743" y="127"/>
                </a:lnTo>
                <a:lnTo>
                  <a:pt x="1743" y="269"/>
                </a:lnTo>
                <a:lnTo>
                  <a:pt x="1322" y="269"/>
                </a:lnTo>
                <a:lnTo>
                  <a:pt x="1322" y="127"/>
                </a:lnTo>
                <a:lnTo>
                  <a:pt x="937" y="127"/>
                </a:lnTo>
                <a:lnTo>
                  <a:pt x="937" y="290"/>
                </a:lnTo>
                <a:lnTo>
                  <a:pt x="510" y="290"/>
                </a:lnTo>
                <a:lnTo>
                  <a:pt x="510" y="127"/>
                </a:lnTo>
                <a:lnTo>
                  <a:pt x="311" y="127"/>
                </a:lnTo>
                <a:close/>
                <a:moveTo>
                  <a:pt x="185" y="0"/>
                </a:moveTo>
                <a:lnTo>
                  <a:pt x="638" y="0"/>
                </a:lnTo>
                <a:lnTo>
                  <a:pt x="638" y="164"/>
                </a:lnTo>
                <a:lnTo>
                  <a:pt x="811" y="164"/>
                </a:lnTo>
                <a:lnTo>
                  <a:pt x="811" y="0"/>
                </a:lnTo>
                <a:lnTo>
                  <a:pt x="1448" y="0"/>
                </a:lnTo>
                <a:lnTo>
                  <a:pt x="1448" y="142"/>
                </a:lnTo>
                <a:lnTo>
                  <a:pt x="1617" y="142"/>
                </a:lnTo>
                <a:lnTo>
                  <a:pt x="1617" y="0"/>
                </a:lnTo>
                <a:lnTo>
                  <a:pt x="2058" y="0"/>
                </a:lnTo>
                <a:lnTo>
                  <a:pt x="2058" y="664"/>
                </a:lnTo>
                <a:lnTo>
                  <a:pt x="1756" y="1048"/>
                </a:lnTo>
                <a:lnTo>
                  <a:pt x="1756" y="1692"/>
                </a:lnTo>
                <a:lnTo>
                  <a:pt x="2074" y="1992"/>
                </a:lnTo>
                <a:lnTo>
                  <a:pt x="2074" y="2294"/>
                </a:lnTo>
                <a:lnTo>
                  <a:pt x="2275" y="2294"/>
                </a:lnTo>
                <a:lnTo>
                  <a:pt x="2275" y="2809"/>
                </a:lnTo>
                <a:lnTo>
                  <a:pt x="0" y="2809"/>
                </a:lnTo>
                <a:lnTo>
                  <a:pt x="0" y="2294"/>
                </a:lnTo>
                <a:lnTo>
                  <a:pt x="185" y="2294"/>
                </a:lnTo>
                <a:lnTo>
                  <a:pt x="185" y="1991"/>
                </a:lnTo>
                <a:lnTo>
                  <a:pt x="532" y="1691"/>
                </a:lnTo>
                <a:lnTo>
                  <a:pt x="532" y="1049"/>
                </a:lnTo>
                <a:lnTo>
                  <a:pt x="185" y="666"/>
                </a:lnTo>
                <a:lnTo>
                  <a:pt x="18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Shape 365"/>
          <p:cNvSpPr/>
          <p:nvPr/>
        </p:nvSpPr>
        <p:spPr>
          <a:xfrm>
            <a:off x="3384903" y="3747237"/>
            <a:ext cx="1227514" cy="1109723"/>
          </a:xfrm>
          <a:custGeom>
            <a:avLst/>
            <a:gdLst/>
            <a:ahLst/>
            <a:cxnLst/>
            <a:rect l="0" t="0" r="0" b="0"/>
            <a:pathLst>
              <a:path w="3040" h="2749" extrusionOk="0">
                <a:moveTo>
                  <a:pt x="1522" y="2418"/>
                </a:moveTo>
                <a:lnTo>
                  <a:pt x="1405" y="2420"/>
                </a:lnTo>
                <a:lnTo>
                  <a:pt x="1298" y="2424"/>
                </a:lnTo>
                <a:lnTo>
                  <a:pt x="1202" y="2433"/>
                </a:lnTo>
                <a:lnTo>
                  <a:pt x="1115" y="2442"/>
                </a:lnTo>
                <a:lnTo>
                  <a:pt x="1039" y="2453"/>
                </a:lnTo>
                <a:lnTo>
                  <a:pt x="973" y="2466"/>
                </a:lnTo>
                <a:lnTo>
                  <a:pt x="917" y="2481"/>
                </a:lnTo>
                <a:lnTo>
                  <a:pt x="871" y="2494"/>
                </a:lnTo>
                <a:lnTo>
                  <a:pt x="836" y="2507"/>
                </a:lnTo>
                <a:lnTo>
                  <a:pt x="812" y="2520"/>
                </a:lnTo>
                <a:lnTo>
                  <a:pt x="825" y="2529"/>
                </a:lnTo>
                <a:lnTo>
                  <a:pt x="845" y="2538"/>
                </a:lnTo>
                <a:lnTo>
                  <a:pt x="873" y="2549"/>
                </a:lnTo>
                <a:lnTo>
                  <a:pt x="908" y="2560"/>
                </a:lnTo>
                <a:lnTo>
                  <a:pt x="954" y="2573"/>
                </a:lnTo>
                <a:lnTo>
                  <a:pt x="1008" y="2588"/>
                </a:lnTo>
                <a:lnTo>
                  <a:pt x="1074" y="2605"/>
                </a:lnTo>
                <a:lnTo>
                  <a:pt x="1080" y="2605"/>
                </a:lnTo>
                <a:lnTo>
                  <a:pt x="1150" y="2614"/>
                </a:lnTo>
                <a:lnTo>
                  <a:pt x="1230" y="2623"/>
                </a:lnTo>
                <a:lnTo>
                  <a:pt x="1309" y="2627"/>
                </a:lnTo>
                <a:lnTo>
                  <a:pt x="1396" y="2629"/>
                </a:lnTo>
                <a:lnTo>
                  <a:pt x="1490" y="2631"/>
                </a:lnTo>
                <a:lnTo>
                  <a:pt x="1596" y="2629"/>
                </a:lnTo>
                <a:lnTo>
                  <a:pt x="1697" y="2625"/>
                </a:lnTo>
                <a:lnTo>
                  <a:pt x="1794" y="2621"/>
                </a:lnTo>
                <a:lnTo>
                  <a:pt x="1879" y="2614"/>
                </a:lnTo>
                <a:lnTo>
                  <a:pt x="1954" y="2607"/>
                </a:lnTo>
                <a:lnTo>
                  <a:pt x="1958" y="2605"/>
                </a:lnTo>
                <a:lnTo>
                  <a:pt x="1969" y="2605"/>
                </a:lnTo>
                <a:lnTo>
                  <a:pt x="1979" y="2603"/>
                </a:lnTo>
                <a:lnTo>
                  <a:pt x="2038" y="2592"/>
                </a:lnTo>
                <a:lnTo>
                  <a:pt x="2045" y="2590"/>
                </a:lnTo>
                <a:lnTo>
                  <a:pt x="2052" y="2588"/>
                </a:lnTo>
                <a:lnTo>
                  <a:pt x="2108" y="2573"/>
                </a:lnTo>
                <a:lnTo>
                  <a:pt x="2150" y="2559"/>
                </a:lnTo>
                <a:lnTo>
                  <a:pt x="2186" y="2544"/>
                </a:lnTo>
                <a:lnTo>
                  <a:pt x="2212" y="2531"/>
                </a:lnTo>
                <a:lnTo>
                  <a:pt x="2230" y="2520"/>
                </a:lnTo>
                <a:lnTo>
                  <a:pt x="2204" y="2507"/>
                </a:lnTo>
                <a:lnTo>
                  <a:pt x="2169" y="2494"/>
                </a:lnTo>
                <a:lnTo>
                  <a:pt x="2123" y="2479"/>
                </a:lnTo>
                <a:lnTo>
                  <a:pt x="2067" y="2466"/>
                </a:lnTo>
                <a:lnTo>
                  <a:pt x="2001" y="2453"/>
                </a:lnTo>
                <a:lnTo>
                  <a:pt x="1925" y="2442"/>
                </a:lnTo>
                <a:lnTo>
                  <a:pt x="1838" y="2431"/>
                </a:lnTo>
                <a:lnTo>
                  <a:pt x="1742" y="2424"/>
                </a:lnTo>
                <a:lnTo>
                  <a:pt x="1636" y="2420"/>
                </a:lnTo>
                <a:lnTo>
                  <a:pt x="1522" y="2418"/>
                </a:lnTo>
                <a:close/>
                <a:moveTo>
                  <a:pt x="1494" y="2032"/>
                </a:moveTo>
                <a:lnTo>
                  <a:pt x="1400" y="2035"/>
                </a:lnTo>
                <a:lnTo>
                  <a:pt x="1309" y="2043"/>
                </a:lnTo>
                <a:lnTo>
                  <a:pt x="1224" y="2052"/>
                </a:lnTo>
                <a:lnTo>
                  <a:pt x="1146" y="2063"/>
                </a:lnTo>
                <a:lnTo>
                  <a:pt x="1074" y="2074"/>
                </a:lnTo>
                <a:lnTo>
                  <a:pt x="1011" y="2087"/>
                </a:lnTo>
                <a:lnTo>
                  <a:pt x="956" y="2100"/>
                </a:lnTo>
                <a:lnTo>
                  <a:pt x="910" y="2111"/>
                </a:lnTo>
                <a:lnTo>
                  <a:pt x="875" y="2121"/>
                </a:lnTo>
                <a:lnTo>
                  <a:pt x="871" y="2196"/>
                </a:lnTo>
                <a:lnTo>
                  <a:pt x="864" y="2267"/>
                </a:lnTo>
                <a:lnTo>
                  <a:pt x="854" y="2328"/>
                </a:lnTo>
                <a:lnTo>
                  <a:pt x="843" y="2383"/>
                </a:lnTo>
                <a:lnTo>
                  <a:pt x="902" y="2365"/>
                </a:lnTo>
                <a:lnTo>
                  <a:pt x="967" y="2350"/>
                </a:lnTo>
                <a:lnTo>
                  <a:pt x="1035" y="2339"/>
                </a:lnTo>
                <a:lnTo>
                  <a:pt x="1106" y="2328"/>
                </a:lnTo>
                <a:lnTo>
                  <a:pt x="1176" y="2320"/>
                </a:lnTo>
                <a:lnTo>
                  <a:pt x="1244" y="2313"/>
                </a:lnTo>
                <a:lnTo>
                  <a:pt x="1309" y="2309"/>
                </a:lnTo>
                <a:lnTo>
                  <a:pt x="1368" y="2305"/>
                </a:lnTo>
                <a:lnTo>
                  <a:pt x="1422" y="2304"/>
                </a:lnTo>
                <a:lnTo>
                  <a:pt x="1466" y="2304"/>
                </a:lnTo>
                <a:lnTo>
                  <a:pt x="1500" y="2302"/>
                </a:lnTo>
                <a:lnTo>
                  <a:pt x="1522" y="2302"/>
                </a:lnTo>
                <a:lnTo>
                  <a:pt x="1542" y="2302"/>
                </a:lnTo>
                <a:lnTo>
                  <a:pt x="1574" y="2304"/>
                </a:lnTo>
                <a:lnTo>
                  <a:pt x="1616" y="2304"/>
                </a:lnTo>
                <a:lnTo>
                  <a:pt x="1666" y="2305"/>
                </a:lnTo>
                <a:lnTo>
                  <a:pt x="1722" y="2309"/>
                </a:lnTo>
                <a:lnTo>
                  <a:pt x="1784" y="2313"/>
                </a:lnTo>
                <a:lnTo>
                  <a:pt x="1849" y="2318"/>
                </a:lnTo>
                <a:lnTo>
                  <a:pt x="1916" y="2326"/>
                </a:lnTo>
                <a:lnTo>
                  <a:pt x="1984" y="2335"/>
                </a:lnTo>
                <a:lnTo>
                  <a:pt x="2051" y="2346"/>
                </a:lnTo>
                <a:lnTo>
                  <a:pt x="2115" y="2359"/>
                </a:lnTo>
                <a:lnTo>
                  <a:pt x="2175" y="2376"/>
                </a:lnTo>
                <a:lnTo>
                  <a:pt x="2228" y="2394"/>
                </a:lnTo>
                <a:lnTo>
                  <a:pt x="2217" y="2270"/>
                </a:lnTo>
                <a:lnTo>
                  <a:pt x="2210" y="2152"/>
                </a:lnTo>
                <a:lnTo>
                  <a:pt x="2106" y="2115"/>
                </a:lnTo>
                <a:lnTo>
                  <a:pt x="2003" y="2085"/>
                </a:lnTo>
                <a:lnTo>
                  <a:pt x="1899" y="2063"/>
                </a:lnTo>
                <a:lnTo>
                  <a:pt x="1794" y="2047"/>
                </a:lnTo>
                <a:lnTo>
                  <a:pt x="1692" y="2037"/>
                </a:lnTo>
                <a:lnTo>
                  <a:pt x="1590" y="2034"/>
                </a:lnTo>
                <a:lnTo>
                  <a:pt x="1494" y="2032"/>
                </a:lnTo>
                <a:close/>
                <a:moveTo>
                  <a:pt x="1570" y="1616"/>
                </a:moveTo>
                <a:lnTo>
                  <a:pt x="1468" y="1620"/>
                </a:lnTo>
                <a:lnTo>
                  <a:pt x="1372" y="1625"/>
                </a:lnTo>
                <a:lnTo>
                  <a:pt x="1280" y="1636"/>
                </a:lnTo>
                <a:lnTo>
                  <a:pt x="1195" y="1651"/>
                </a:lnTo>
                <a:lnTo>
                  <a:pt x="1113" y="1666"/>
                </a:lnTo>
                <a:lnTo>
                  <a:pt x="1041" y="1682"/>
                </a:lnTo>
                <a:lnTo>
                  <a:pt x="976" y="1699"/>
                </a:lnTo>
                <a:lnTo>
                  <a:pt x="919" y="1716"/>
                </a:lnTo>
                <a:lnTo>
                  <a:pt x="873" y="1732"/>
                </a:lnTo>
                <a:lnTo>
                  <a:pt x="834" y="1745"/>
                </a:lnTo>
                <a:lnTo>
                  <a:pt x="836" y="1749"/>
                </a:lnTo>
                <a:lnTo>
                  <a:pt x="854" y="1836"/>
                </a:lnTo>
                <a:lnTo>
                  <a:pt x="865" y="1921"/>
                </a:lnTo>
                <a:lnTo>
                  <a:pt x="873" y="2000"/>
                </a:lnTo>
                <a:lnTo>
                  <a:pt x="923" y="1987"/>
                </a:lnTo>
                <a:lnTo>
                  <a:pt x="982" y="1974"/>
                </a:lnTo>
                <a:lnTo>
                  <a:pt x="1052" y="1962"/>
                </a:lnTo>
                <a:lnTo>
                  <a:pt x="1132" y="1947"/>
                </a:lnTo>
                <a:lnTo>
                  <a:pt x="1219" y="1936"/>
                </a:lnTo>
                <a:lnTo>
                  <a:pt x="1313" y="1925"/>
                </a:lnTo>
                <a:lnTo>
                  <a:pt x="1413" y="1919"/>
                </a:lnTo>
                <a:lnTo>
                  <a:pt x="1518" y="1915"/>
                </a:lnTo>
                <a:lnTo>
                  <a:pt x="1627" y="1917"/>
                </a:lnTo>
                <a:lnTo>
                  <a:pt x="1740" y="1925"/>
                </a:lnTo>
                <a:lnTo>
                  <a:pt x="1856" y="1937"/>
                </a:lnTo>
                <a:lnTo>
                  <a:pt x="1973" y="1960"/>
                </a:lnTo>
                <a:lnTo>
                  <a:pt x="2089" y="1989"/>
                </a:lnTo>
                <a:lnTo>
                  <a:pt x="2206" y="2026"/>
                </a:lnTo>
                <a:lnTo>
                  <a:pt x="2208" y="1925"/>
                </a:lnTo>
                <a:lnTo>
                  <a:pt x="2213" y="1830"/>
                </a:lnTo>
                <a:lnTo>
                  <a:pt x="2224" y="1745"/>
                </a:lnTo>
                <a:lnTo>
                  <a:pt x="2112" y="1703"/>
                </a:lnTo>
                <a:lnTo>
                  <a:pt x="2001" y="1669"/>
                </a:lnTo>
                <a:lnTo>
                  <a:pt x="1890" y="1645"/>
                </a:lnTo>
                <a:lnTo>
                  <a:pt x="1781" y="1629"/>
                </a:lnTo>
                <a:lnTo>
                  <a:pt x="1673" y="1620"/>
                </a:lnTo>
                <a:lnTo>
                  <a:pt x="1570" y="1616"/>
                </a:lnTo>
                <a:close/>
                <a:moveTo>
                  <a:pt x="2602" y="849"/>
                </a:moveTo>
                <a:lnTo>
                  <a:pt x="2537" y="919"/>
                </a:lnTo>
                <a:lnTo>
                  <a:pt x="2476" y="991"/>
                </a:lnTo>
                <a:lnTo>
                  <a:pt x="2420" y="1063"/>
                </a:lnTo>
                <a:lnTo>
                  <a:pt x="2371" y="1135"/>
                </a:lnTo>
                <a:lnTo>
                  <a:pt x="2324" y="1207"/>
                </a:lnTo>
                <a:lnTo>
                  <a:pt x="2282" y="1276"/>
                </a:lnTo>
                <a:lnTo>
                  <a:pt x="2245" y="1342"/>
                </a:lnTo>
                <a:lnTo>
                  <a:pt x="2212" y="1403"/>
                </a:lnTo>
                <a:lnTo>
                  <a:pt x="2184" y="1459"/>
                </a:lnTo>
                <a:lnTo>
                  <a:pt x="2160" y="1509"/>
                </a:lnTo>
                <a:lnTo>
                  <a:pt x="2139" y="1551"/>
                </a:lnTo>
                <a:lnTo>
                  <a:pt x="2125" y="1584"/>
                </a:lnTo>
                <a:lnTo>
                  <a:pt x="2247" y="1629"/>
                </a:lnTo>
                <a:lnTo>
                  <a:pt x="2247" y="1623"/>
                </a:lnTo>
                <a:lnTo>
                  <a:pt x="2267" y="1560"/>
                </a:lnTo>
                <a:lnTo>
                  <a:pt x="2291" y="1492"/>
                </a:lnTo>
                <a:lnTo>
                  <a:pt x="2319" y="1422"/>
                </a:lnTo>
                <a:lnTo>
                  <a:pt x="2350" y="1350"/>
                </a:lnTo>
                <a:lnTo>
                  <a:pt x="2383" y="1276"/>
                </a:lnTo>
                <a:lnTo>
                  <a:pt x="2417" y="1204"/>
                </a:lnTo>
                <a:lnTo>
                  <a:pt x="2452" y="1133"/>
                </a:lnTo>
                <a:lnTo>
                  <a:pt x="2485" y="1067"/>
                </a:lnTo>
                <a:lnTo>
                  <a:pt x="2518" y="1004"/>
                </a:lnTo>
                <a:lnTo>
                  <a:pt x="2550" y="945"/>
                </a:lnTo>
                <a:lnTo>
                  <a:pt x="2578" y="893"/>
                </a:lnTo>
                <a:lnTo>
                  <a:pt x="2602" y="849"/>
                </a:lnTo>
                <a:close/>
                <a:moveTo>
                  <a:pt x="436" y="814"/>
                </a:moveTo>
                <a:lnTo>
                  <a:pt x="444" y="852"/>
                </a:lnTo>
                <a:lnTo>
                  <a:pt x="457" y="897"/>
                </a:lnTo>
                <a:lnTo>
                  <a:pt x="475" y="945"/>
                </a:lnTo>
                <a:lnTo>
                  <a:pt x="499" y="998"/>
                </a:lnTo>
                <a:lnTo>
                  <a:pt x="527" y="1054"/>
                </a:lnTo>
                <a:lnTo>
                  <a:pt x="557" y="1111"/>
                </a:lnTo>
                <a:lnTo>
                  <a:pt x="588" y="1172"/>
                </a:lnTo>
                <a:lnTo>
                  <a:pt x="645" y="1279"/>
                </a:lnTo>
                <a:lnTo>
                  <a:pt x="703" y="1392"/>
                </a:lnTo>
                <a:lnTo>
                  <a:pt x="756" y="1510"/>
                </a:lnTo>
                <a:lnTo>
                  <a:pt x="803" y="1632"/>
                </a:lnTo>
                <a:lnTo>
                  <a:pt x="839" y="1620"/>
                </a:lnTo>
                <a:lnTo>
                  <a:pt x="884" y="1605"/>
                </a:lnTo>
                <a:lnTo>
                  <a:pt x="937" y="1590"/>
                </a:lnTo>
                <a:lnTo>
                  <a:pt x="917" y="1542"/>
                </a:lnTo>
                <a:lnTo>
                  <a:pt x="893" y="1490"/>
                </a:lnTo>
                <a:lnTo>
                  <a:pt x="864" y="1433"/>
                </a:lnTo>
                <a:lnTo>
                  <a:pt x="832" y="1374"/>
                </a:lnTo>
                <a:lnTo>
                  <a:pt x="797" y="1311"/>
                </a:lnTo>
                <a:lnTo>
                  <a:pt x="760" y="1248"/>
                </a:lnTo>
                <a:lnTo>
                  <a:pt x="721" y="1185"/>
                </a:lnTo>
                <a:lnTo>
                  <a:pt x="680" y="1124"/>
                </a:lnTo>
                <a:lnTo>
                  <a:pt x="642" y="1065"/>
                </a:lnTo>
                <a:lnTo>
                  <a:pt x="601" y="1010"/>
                </a:lnTo>
                <a:lnTo>
                  <a:pt x="564" y="958"/>
                </a:lnTo>
                <a:lnTo>
                  <a:pt x="527" y="912"/>
                </a:lnTo>
                <a:lnTo>
                  <a:pt x="494" y="871"/>
                </a:lnTo>
                <a:lnTo>
                  <a:pt x="462" y="838"/>
                </a:lnTo>
                <a:lnTo>
                  <a:pt x="436" y="814"/>
                </a:lnTo>
                <a:close/>
                <a:moveTo>
                  <a:pt x="925" y="612"/>
                </a:moveTo>
                <a:lnTo>
                  <a:pt x="915" y="616"/>
                </a:lnTo>
                <a:lnTo>
                  <a:pt x="906" y="619"/>
                </a:lnTo>
                <a:lnTo>
                  <a:pt x="901" y="668"/>
                </a:lnTo>
                <a:lnTo>
                  <a:pt x="899" y="721"/>
                </a:lnTo>
                <a:lnTo>
                  <a:pt x="901" y="778"/>
                </a:lnTo>
                <a:lnTo>
                  <a:pt x="904" y="839"/>
                </a:lnTo>
                <a:lnTo>
                  <a:pt x="910" y="904"/>
                </a:lnTo>
                <a:lnTo>
                  <a:pt x="919" y="969"/>
                </a:lnTo>
                <a:lnTo>
                  <a:pt x="930" y="1034"/>
                </a:lnTo>
                <a:lnTo>
                  <a:pt x="941" y="1100"/>
                </a:lnTo>
                <a:lnTo>
                  <a:pt x="952" y="1163"/>
                </a:lnTo>
                <a:lnTo>
                  <a:pt x="965" y="1226"/>
                </a:lnTo>
                <a:lnTo>
                  <a:pt x="980" y="1285"/>
                </a:lnTo>
                <a:lnTo>
                  <a:pt x="993" y="1342"/>
                </a:lnTo>
                <a:lnTo>
                  <a:pt x="1004" y="1394"/>
                </a:lnTo>
                <a:lnTo>
                  <a:pt x="1017" y="1438"/>
                </a:lnTo>
                <a:lnTo>
                  <a:pt x="1026" y="1479"/>
                </a:lnTo>
                <a:lnTo>
                  <a:pt x="1035" y="1512"/>
                </a:lnTo>
                <a:lnTo>
                  <a:pt x="1043" y="1536"/>
                </a:lnTo>
                <a:lnTo>
                  <a:pt x="1047" y="1553"/>
                </a:lnTo>
                <a:lnTo>
                  <a:pt x="1048" y="1559"/>
                </a:lnTo>
                <a:lnTo>
                  <a:pt x="1024" y="1566"/>
                </a:lnTo>
                <a:lnTo>
                  <a:pt x="1100" y="1549"/>
                </a:lnTo>
                <a:lnTo>
                  <a:pt x="1183" y="1533"/>
                </a:lnTo>
                <a:lnTo>
                  <a:pt x="1272" y="1520"/>
                </a:lnTo>
                <a:lnTo>
                  <a:pt x="1272" y="1518"/>
                </a:lnTo>
                <a:lnTo>
                  <a:pt x="1263" y="1438"/>
                </a:lnTo>
                <a:lnTo>
                  <a:pt x="1248" y="1359"/>
                </a:lnTo>
                <a:lnTo>
                  <a:pt x="1230" y="1278"/>
                </a:lnTo>
                <a:lnTo>
                  <a:pt x="1206" y="1198"/>
                </a:lnTo>
                <a:lnTo>
                  <a:pt x="1180" y="1120"/>
                </a:lnTo>
                <a:lnTo>
                  <a:pt x="1150" y="1047"/>
                </a:lnTo>
                <a:lnTo>
                  <a:pt x="1119" y="973"/>
                </a:lnTo>
                <a:lnTo>
                  <a:pt x="1087" y="904"/>
                </a:lnTo>
                <a:lnTo>
                  <a:pt x="1054" y="841"/>
                </a:lnTo>
                <a:lnTo>
                  <a:pt x="1024" y="782"/>
                </a:lnTo>
                <a:lnTo>
                  <a:pt x="995" y="729"/>
                </a:lnTo>
                <a:lnTo>
                  <a:pt x="967" y="682"/>
                </a:lnTo>
                <a:lnTo>
                  <a:pt x="945" y="644"/>
                </a:lnTo>
                <a:lnTo>
                  <a:pt x="925" y="612"/>
                </a:lnTo>
                <a:close/>
                <a:moveTo>
                  <a:pt x="2115" y="612"/>
                </a:moveTo>
                <a:lnTo>
                  <a:pt x="2049" y="706"/>
                </a:lnTo>
                <a:lnTo>
                  <a:pt x="1991" y="801"/>
                </a:lnTo>
                <a:lnTo>
                  <a:pt x="1943" y="893"/>
                </a:lnTo>
                <a:lnTo>
                  <a:pt x="1901" y="982"/>
                </a:lnTo>
                <a:lnTo>
                  <a:pt x="1868" y="1069"/>
                </a:lnTo>
                <a:lnTo>
                  <a:pt x="1838" y="1150"/>
                </a:lnTo>
                <a:lnTo>
                  <a:pt x="1816" y="1226"/>
                </a:lnTo>
                <a:lnTo>
                  <a:pt x="1799" y="1296"/>
                </a:lnTo>
                <a:lnTo>
                  <a:pt x="1786" y="1359"/>
                </a:lnTo>
                <a:lnTo>
                  <a:pt x="1777" y="1413"/>
                </a:lnTo>
                <a:lnTo>
                  <a:pt x="1775" y="1461"/>
                </a:lnTo>
                <a:lnTo>
                  <a:pt x="1770" y="1510"/>
                </a:lnTo>
                <a:lnTo>
                  <a:pt x="1888" y="1527"/>
                </a:lnTo>
                <a:lnTo>
                  <a:pt x="2010" y="1551"/>
                </a:lnTo>
                <a:lnTo>
                  <a:pt x="2028" y="1474"/>
                </a:lnTo>
                <a:lnTo>
                  <a:pt x="2047" y="1392"/>
                </a:lnTo>
                <a:lnTo>
                  <a:pt x="2064" y="1305"/>
                </a:lnTo>
                <a:lnTo>
                  <a:pt x="2078" y="1215"/>
                </a:lnTo>
                <a:lnTo>
                  <a:pt x="2091" y="1126"/>
                </a:lnTo>
                <a:lnTo>
                  <a:pt x="2104" y="1037"/>
                </a:lnTo>
                <a:lnTo>
                  <a:pt x="2114" y="950"/>
                </a:lnTo>
                <a:lnTo>
                  <a:pt x="2123" y="869"/>
                </a:lnTo>
                <a:lnTo>
                  <a:pt x="2132" y="793"/>
                </a:lnTo>
                <a:lnTo>
                  <a:pt x="2138" y="725"/>
                </a:lnTo>
                <a:lnTo>
                  <a:pt x="2143" y="668"/>
                </a:lnTo>
                <a:lnTo>
                  <a:pt x="2147" y="619"/>
                </a:lnTo>
                <a:lnTo>
                  <a:pt x="2136" y="618"/>
                </a:lnTo>
                <a:lnTo>
                  <a:pt x="2125" y="614"/>
                </a:lnTo>
                <a:lnTo>
                  <a:pt x="2121" y="614"/>
                </a:lnTo>
                <a:lnTo>
                  <a:pt x="2115" y="612"/>
                </a:lnTo>
                <a:close/>
                <a:moveTo>
                  <a:pt x="2794" y="510"/>
                </a:moveTo>
                <a:lnTo>
                  <a:pt x="2759" y="514"/>
                </a:lnTo>
                <a:lnTo>
                  <a:pt x="2729" y="527"/>
                </a:lnTo>
                <a:lnTo>
                  <a:pt x="2702" y="547"/>
                </a:lnTo>
                <a:lnTo>
                  <a:pt x="2681" y="575"/>
                </a:lnTo>
                <a:lnTo>
                  <a:pt x="2668" y="605"/>
                </a:lnTo>
                <a:lnTo>
                  <a:pt x="2665" y="640"/>
                </a:lnTo>
                <a:lnTo>
                  <a:pt x="2668" y="673"/>
                </a:lnTo>
                <a:lnTo>
                  <a:pt x="2681" y="705"/>
                </a:lnTo>
                <a:lnTo>
                  <a:pt x="2731" y="753"/>
                </a:lnTo>
                <a:lnTo>
                  <a:pt x="2761" y="766"/>
                </a:lnTo>
                <a:lnTo>
                  <a:pt x="2794" y="769"/>
                </a:lnTo>
                <a:lnTo>
                  <a:pt x="2829" y="766"/>
                </a:lnTo>
                <a:lnTo>
                  <a:pt x="2861" y="753"/>
                </a:lnTo>
                <a:lnTo>
                  <a:pt x="2886" y="732"/>
                </a:lnTo>
                <a:lnTo>
                  <a:pt x="2907" y="705"/>
                </a:lnTo>
                <a:lnTo>
                  <a:pt x="2920" y="675"/>
                </a:lnTo>
                <a:lnTo>
                  <a:pt x="2923" y="640"/>
                </a:lnTo>
                <a:lnTo>
                  <a:pt x="2920" y="605"/>
                </a:lnTo>
                <a:lnTo>
                  <a:pt x="2907" y="575"/>
                </a:lnTo>
                <a:lnTo>
                  <a:pt x="2886" y="547"/>
                </a:lnTo>
                <a:lnTo>
                  <a:pt x="2861" y="527"/>
                </a:lnTo>
                <a:lnTo>
                  <a:pt x="2829" y="514"/>
                </a:lnTo>
                <a:lnTo>
                  <a:pt x="2794" y="510"/>
                </a:lnTo>
                <a:close/>
                <a:moveTo>
                  <a:pt x="246" y="510"/>
                </a:moveTo>
                <a:lnTo>
                  <a:pt x="211" y="514"/>
                </a:lnTo>
                <a:lnTo>
                  <a:pt x="179" y="527"/>
                </a:lnTo>
                <a:lnTo>
                  <a:pt x="153" y="547"/>
                </a:lnTo>
                <a:lnTo>
                  <a:pt x="133" y="575"/>
                </a:lnTo>
                <a:lnTo>
                  <a:pt x="120" y="605"/>
                </a:lnTo>
                <a:lnTo>
                  <a:pt x="115" y="640"/>
                </a:lnTo>
                <a:lnTo>
                  <a:pt x="120" y="675"/>
                </a:lnTo>
                <a:lnTo>
                  <a:pt x="133" y="705"/>
                </a:lnTo>
                <a:lnTo>
                  <a:pt x="153" y="732"/>
                </a:lnTo>
                <a:lnTo>
                  <a:pt x="179" y="753"/>
                </a:lnTo>
                <a:lnTo>
                  <a:pt x="211" y="766"/>
                </a:lnTo>
                <a:lnTo>
                  <a:pt x="246" y="769"/>
                </a:lnTo>
                <a:lnTo>
                  <a:pt x="277" y="766"/>
                </a:lnTo>
                <a:lnTo>
                  <a:pt x="307" y="754"/>
                </a:lnTo>
                <a:lnTo>
                  <a:pt x="331" y="736"/>
                </a:lnTo>
                <a:lnTo>
                  <a:pt x="346" y="712"/>
                </a:lnTo>
                <a:lnTo>
                  <a:pt x="362" y="695"/>
                </a:lnTo>
                <a:lnTo>
                  <a:pt x="372" y="669"/>
                </a:lnTo>
                <a:lnTo>
                  <a:pt x="375" y="640"/>
                </a:lnTo>
                <a:lnTo>
                  <a:pt x="372" y="605"/>
                </a:lnTo>
                <a:lnTo>
                  <a:pt x="357" y="575"/>
                </a:lnTo>
                <a:lnTo>
                  <a:pt x="337" y="547"/>
                </a:lnTo>
                <a:lnTo>
                  <a:pt x="311" y="527"/>
                </a:lnTo>
                <a:lnTo>
                  <a:pt x="279" y="514"/>
                </a:lnTo>
                <a:lnTo>
                  <a:pt x="246" y="510"/>
                </a:lnTo>
                <a:close/>
                <a:moveTo>
                  <a:pt x="1551" y="488"/>
                </a:moveTo>
                <a:lnTo>
                  <a:pt x="1511" y="492"/>
                </a:lnTo>
                <a:lnTo>
                  <a:pt x="1485" y="551"/>
                </a:lnTo>
                <a:lnTo>
                  <a:pt x="1463" y="619"/>
                </a:lnTo>
                <a:lnTo>
                  <a:pt x="1444" y="693"/>
                </a:lnTo>
                <a:lnTo>
                  <a:pt x="1429" y="773"/>
                </a:lnTo>
                <a:lnTo>
                  <a:pt x="1416" y="856"/>
                </a:lnTo>
                <a:lnTo>
                  <a:pt x="1407" y="939"/>
                </a:lnTo>
                <a:lnTo>
                  <a:pt x="1400" y="1024"/>
                </a:lnTo>
                <a:lnTo>
                  <a:pt x="1394" y="1109"/>
                </a:lnTo>
                <a:lnTo>
                  <a:pt x="1391" y="1191"/>
                </a:lnTo>
                <a:lnTo>
                  <a:pt x="1387" y="1268"/>
                </a:lnTo>
                <a:lnTo>
                  <a:pt x="1387" y="1340"/>
                </a:lnTo>
                <a:lnTo>
                  <a:pt x="1387" y="1405"/>
                </a:lnTo>
                <a:lnTo>
                  <a:pt x="1387" y="1461"/>
                </a:lnTo>
                <a:lnTo>
                  <a:pt x="1387" y="1507"/>
                </a:lnTo>
                <a:lnTo>
                  <a:pt x="1472" y="1501"/>
                </a:lnTo>
                <a:lnTo>
                  <a:pt x="1561" y="1499"/>
                </a:lnTo>
                <a:lnTo>
                  <a:pt x="1651" y="1501"/>
                </a:lnTo>
                <a:lnTo>
                  <a:pt x="1655" y="1472"/>
                </a:lnTo>
                <a:lnTo>
                  <a:pt x="1659" y="1437"/>
                </a:lnTo>
                <a:lnTo>
                  <a:pt x="1662" y="1396"/>
                </a:lnTo>
                <a:lnTo>
                  <a:pt x="1668" y="1283"/>
                </a:lnTo>
                <a:lnTo>
                  <a:pt x="1666" y="1172"/>
                </a:lnTo>
                <a:lnTo>
                  <a:pt x="1660" y="1067"/>
                </a:lnTo>
                <a:lnTo>
                  <a:pt x="1649" y="969"/>
                </a:lnTo>
                <a:lnTo>
                  <a:pt x="1638" y="875"/>
                </a:lnTo>
                <a:lnTo>
                  <a:pt x="1624" y="788"/>
                </a:lnTo>
                <a:lnTo>
                  <a:pt x="1609" y="710"/>
                </a:lnTo>
                <a:lnTo>
                  <a:pt x="1592" y="640"/>
                </a:lnTo>
                <a:lnTo>
                  <a:pt x="1577" y="579"/>
                </a:lnTo>
                <a:lnTo>
                  <a:pt x="1562" y="529"/>
                </a:lnTo>
                <a:lnTo>
                  <a:pt x="1551" y="488"/>
                </a:lnTo>
                <a:close/>
                <a:moveTo>
                  <a:pt x="2187" y="248"/>
                </a:moveTo>
                <a:lnTo>
                  <a:pt x="2152" y="253"/>
                </a:lnTo>
                <a:lnTo>
                  <a:pt x="2123" y="266"/>
                </a:lnTo>
                <a:lnTo>
                  <a:pt x="2095" y="287"/>
                </a:lnTo>
                <a:lnTo>
                  <a:pt x="2075" y="313"/>
                </a:lnTo>
                <a:lnTo>
                  <a:pt x="2062" y="344"/>
                </a:lnTo>
                <a:lnTo>
                  <a:pt x="2058" y="379"/>
                </a:lnTo>
                <a:lnTo>
                  <a:pt x="2062" y="412"/>
                </a:lnTo>
                <a:lnTo>
                  <a:pt x="2075" y="444"/>
                </a:lnTo>
                <a:lnTo>
                  <a:pt x="2095" y="470"/>
                </a:lnTo>
                <a:lnTo>
                  <a:pt x="2128" y="494"/>
                </a:lnTo>
                <a:lnTo>
                  <a:pt x="2132" y="496"/>
                </a:lnTo>
                <a:lnTo>
                  <a:pt x="2136" y="497"/>
                </a:lnTo>
                <a:lnTo>
                  <a:pt x="2139" y="499"/>
                </a:lnTo>
                <a:lnTo>
                  <a:pt x="2143" y="499"/>
                </a:lnTo>
                <a:lnTo>
                  <a:pt x="2150" y="503"/>
                </a:lnTo>
                <a:lnTo>
                  <a:pt x="2169" y="505"/>
                </a:lnTo>
                <a:lnTo>
                  <a:pt x="2193" y="509"/>
                </a:lnTo>
                <a:lnTo>
                  <a:pt x="2226" y="503"/>
                </a:lnTo>
                <a:lnTo>
                  <a:pt x="2256" y="488"/>
                </a:lnTo>
                <a:lnTo>
                  <a:pt x="2282" y="468"/>
                </a:lnTo>
                <a:lnTo>
                  <a:pt x="2300" y="442"/>
                </a:lnTo>
                <a:lnTo>
                  <a:pt x="2313" y="412"/>
                </a:lnTo>
                <a:lnTo>
                  <a:pt x="2317" y="379"/>
                </a:lnTo>
                <a:lnTo>
                  <a:pt x="2313" y="344"/>
                </a:lnTo>
                <a:lnTo>
                  <a:pt x="2300" y="313"/>
                </a:lnTo>
                <a:lnTo>
                  <a:pt x="2280" y="287"/>
                </a:lnTo>
                <a:lnTo>
                  <a:pt x="2254" y="266"/>
                </a:lnTo>
                <a:lnTo>
                  <a:pt x="2223" y="253"/>
                </a:lnTo>
                <a:lnTo>
                  <a:pt x="2187" y="248"/>
                </a:lnTo>
                <a:close/>
                <a:moveTo>
                  <a:pt x="856" y="248"/>
                </a:moveTo>
                <a:lnTo>
                  <a:pt x="823" y="253"/>
                </a:lnTo>
                <a:lnTo>
                  <a:pt x="791" y="266"/>
                </a:lnTo>
                <a:lnTo>
                  <a:pt x="766" y="287"/>
                </a:lnTo>
                <a:lnTo>
                  <a:pt x="745" y="313"/>
                </a:lnTo>
                <a:lnTo>
                  <a:pt x="732" y="344"/>
                </a:lnTo>
                <a:lnTo>
                  <a:pt x="727" y="379"/>
                </a:lnTo>
                <a:lnTo>
                  <a:pt x="732" y="412"/>
                </a:lnTo>
                <a:lnTo>
                  <a:pt x="745" y="444"/>
                </a:lnTo>
                <a:lnTo>
                  <a:pt x="764" y="470"/>
                </a:lnTo>
                <a:lnTo>
                  <a:pt x="790" y="490"/>
                </a:lnTo>
                <a:lnTo>
                  <a:pt x="821" y="503"/>
                </a:lnTo>
                <a:lnTo>
                  <a:pt x="854" y="509"/>
                </a:lnTo>
                <a:lnTo>
                  <a:pt x="876" y="505"/>
                </a:lnTo>
                <a:lnTo>
                  <a:pt x="897" y="501"/>
                </a:lnTo>
                <a:lnTo>
                  <a:pt x="912" y="496"/>
                </a:lnTo>
                <a:lnTo>
                  <a:pt x="941" y="477"/>
                </a:lnTo>
                <a:lnTo>
                  <a:pt x="965" y="449"/>
                </a:lnTo>
                <a:lnTo>
                  <a:pt x="982" y="416"/>
                </a:lnTo>
                <a:lnTo>
                  <a:pt x="987" y="379"/>
                </a:lnTo>
                <a:lnTo>
                  <a:pt x="982" y="344"/>
                </a:lnTo>
                <a:lnTo>
                  <a:pt x="969" y="313"/>
                </a:lnTo>
                <a:lnTo>
                  <a:pt x="949" y="287"/>
                </a:lnTo>
                <a:lnTo>
                  <a:pt x="923" y="266"/>
                </a:lnTo>
                <a:lnTo>
                  <a:pt x="891" y="253"/>
                </a:lnTo>
                <a:lnTo>
                  <a:pt x="856" y="248"/>
                </a:lnTo>
                <a:close/>
                <a:moveTo>
                  <a:pt x="1520" y="115"/>
                </a:moveTo>
                <a:lnTo>
                  <a:pt x="1485" y="120"/>
                </a:lnTo>
                <a:lnTo>
                  <a:pt x="1453" y="133"/>
                </a:lnTo>
                <a:lnTo>
                  <a:pt x="1427" y="154"/>
                </a:lnTo>
                <a:lnTo>
                  <a:pt x="1407" y="180"/>
                </a:lnTo>
                <a:lnTo>
                  <a:pt x="1394" y="211"/>
                </a:lnTo>
                <a:lnTo>
                  <a:pt x="1389" y="246"/>
                </a:lnTo>
                <a:lnTo>
                  <a:pt x="1394" y="279"/>
                </a:lnTo>
                <a:lnTo>
                  <a:pt x="1407" y="311"/>
                </a:lnTo>
                <a:lnTo>
                  <a:pt x="1427" y="337"/>
                </a:lnTo>
                <a:lnTo>
                  <a:pt x="1453" y="357"/>
                </a:lnTo>
                <a:lnTo>
                  <a:pt x="1485" y="370"/>
                </a:lnTo>
                <a:lnTo>
                  <a:pt x="1520" y="375"/>
                </a:lnTo>
                <a:lnTo>
                  <a:pt x="1544" y="374"/>
                </a:lnTo>
                <a:lnTo>
                  <a:pt x="1566" y="366"/>
                </a:lnTo>
                <a:lnTo>
                  <a:pt x="1594" y="351"/>
                </a:lnTo>
                <a:lnTo>
                  <a:pt x="1616" y="331"/>
                </a:lnTo>
                <a:lnTo>
                  <a:pt x="1635" y="307"/>
                </a:lnTo>
                <a:lnTo>
                  <a:pt x="1646" y="278"/>
                </a:lnTo>
                <a:lnTo>
                  <a:pt x="1649" y="246"/>
                </a:lnTo>
                <a:lnTo>
                  <a:pt x="1644" y="211"/>
                </a:lnTo>
                <a:lnTo>
                  <a:pt x="1631" y="180"/>
                </a:lnTo>
                <a:lnTo>
                  <a:pt x="1611" y="154"/>
                </a:lnTo>
                <a:lnTo>
                  <a:pt x="1585" y="133"/>
                </a:lnTo>
                <a:lnTo>
                  <a:pt x="1553" y="120"/>
                </a:lnTo>
                <a:lnTo>
                  <a:pt x="1520" y="115"/>
                </a:lnTo>
                <a:close/>
                <a:moveTo>
                  <a:pt x="1520" y="0"/>
                </a:moveTo>
                <a:lnTo>
                  <a:pt x="1568" y="4"/>
                </a:lnTo>
                <a:lnTo>
                  <a:pt x="1614" y="19"/>
                </a:lnTo>
                <a:lnTo>
                  <a:pt x="1657" y="41"/>
                </a:lnTo>
                <a:lnTo>
                  <a:pt x="1694" y="72"/>
                </a:lnTo>
                <a:lnTo>
                  <a:pt x="1723" y="107"/>
                </a:lnTo>
                <a:lnTo>
                  <a:pt x="1746" y="150"/>
                </a:lnTo>
                <a:lnTo>
                  <a:pt x="1760" y="196"/>
                </a:lnTo>
                <a:lnTo>
                  <a:pt x="1764" y="246"/>
                </a:lnTo>
                <a:lnTo>
                  <a:pt x="1760" y="294"/>
                </a:lnTo>
                <a:lnTo>
                  <a:pt x="1746" y="340"/>
                </a:lnTo>
                <a:lnTo>
                  <a:pt x="1723" y="381"/>
                </a:lnTo>
                <a:lnTo>
                  <a:pt x="1694" y="416"/>
                </a:lnTo>
                <a:lnTo>
                  <a:pt x="1659" y="448"/>
                </a:lnTo>
                <a:lnTo>
                  <a:pt x="1672" y="485"/>
                </a:lnTo>
                <a:lnTo>
                  <a:pt x="1685" y="533"/>
                </a:lnTo>
                <a:lnTo>
                  <a:pt x="1699" y="590"/>
                </a:lnTo>
                <a:lnTo>
                  <a:pt x="1716" y="656"/>
                </a:lnTo>
                <a:lnTo>
                  <a:pt x="1731" y="730"/>
                </a:lnTo>
                <a:lnTo>
                  <a:pt x="1746" y="814"/>
                </a:lnTo>
                <a:lnTo>
                  <a:pt x="1758" y="902"/>
                </a:lnTo>
                <a:lnTo>
                  <a:pt x="1770" y="998"/>
                </a:lnTo>
                <a:lnTo>
                  <a:pt x="1805" y="913"/>
                </a:lnTo>
                <a:lnTo>
                  <a:pt x="1847" y="827"/>
                </a:lnTo>
                <a:lnTo>
                  <a:pt x="1895" y="736"/>
                </a:lnTo>
                <a:lnTo>
                  <a:pt x="1953" y="645"/>
                </a:lnTo>
                <a:lnTo>
                  <a:pt x="2016" y="553"/>
                </a:lnTo>
                <a:lnTo>
                  <a:pt x="1986" y="518"/>
                </a:lnTo>
                <a:lnTo>
                  <a:pt x="1962" y="475"/>
                </a:lnTo>
                <a:lnTo>
                  <a:pt x="1947" y="429"/>
                </a:lnTo>
                <a:lnTo>
                  <a:pt x="1942" y="379"/>
                </a:lnTo>
                <a:lnTo>
                  <a:pt x="1947" y="329"/>
                </a:lnTo>
                <a:lnTo>
                  <a:pt x="1962" y="283"/>
                </a:lnTo>
                <a:lnTo>
                  <a:pt x="1984" y="241"/>
                </a:lnTo>
                <a:lnTo>
                  <a:pt x="2014" y="205"/>
                </a:lnTo>
                <a:lnTo>
                  <a:pt x="2051" y="174"/>
                </a:lnTo>
                <a:lnTo>
                  <a:pt x="2091" y="152"/>
                </a:lnTo>
                <a:lnTo>
                  <a:pt x="2138" y="137"/>
                </a:lnTo>
                <a:lnTo>
                  <a:pt x="2187" y="133"/>
                </a:lnTo>
                <a:lnTo>
                  <a:pt x="2237" y="137"/>
                </a:lnTo>
                <a:lnTo>
                  <a:pt x="2284" y="152"/>
                </a:lnTo>
                <a:lnTo>
                  <a:pt x="2324" y="174"/>
                </a:lnTo>
                <a:lnTo>
                  <a:pt x="2361" y="205"/>
                </a:lnTo>
                <a:lnTo>
                  <a:pt x="2391" y="241"/>
                </a:lnTo>
                <a:lnTo>
                  <a:pt x="2413" y="283"/>
                </a:lnTo>
                <a:lnTo>
                  <a:pt x="2428" y="329"/>
                </a:lnTo>
                <a:lnTo>
                  <a:pt x="2433" y="379"/>
                </a:lnTo>
                <a:lnTo>
                  <a:pt x="2428" y="431"/>
                </a:lnTo>
                <a:lnTo>
                  <a:pt x="2411" y="479"/>
                </a:lnTo>
                <a:lnTo>
                  <a:pt x="2385" y="523"/>
                </a:lnTo>
                <a:lnTo>
                  <a:pt x="2352" y="560"/>
                </a:lnTo>
                <a:lnTo>
                  <a:pt x="2311" y="590"/>
                </a:lnTo>
                <a:lnTo>
                  <a:pt x="2263" y="610"/>
                </a:lnTo>
                <a:lnTo>
                  <a:pt x="2261" y="647"/>
                </a:lnTo>
                <a:lnTo>
                  <a:pt x="2258" y="693"/>
                </a:lnTo>
                <a:lnTo>
                  <a:pt x="2252" y="747"/>
                </a:lnTo>
                <a:lnTo>
                  <a:pt x="2247" y="808"/>
                </a:lnTo>
                <a:lnTo>
                  <a:pt x="2239" y="876"/>
                </a:lnTo>
                <a:lnTo>
                  <a:pt x="2230" y="949"/>
                </a:lnTo>
                <a:lnTo>
                  <a:pt x="2221" y="1026"/>
                </a:lnTo>
                <a:lnTo>
                  <a:pt x="2212" y="1106"/>
                </a:lnTo>
                <a:lnTo>
                  <a:pt x="2200" y="1187"/>
                </a:lnTo>
                <a:lnTo>
                  <a:pt x="2258" y="1096"/>
                </a:lnTo>
                <a:lnTo>
                  <a:pt x="2322" y="1002"/>
                </a:lnTo>
                <a:lnTo>
                  <a:pt x="2396" y="908"/>
                </a:lnTo>
                <a:lnTo>
                  <a:pt x="2476" y="815"/>
                </a:lnTo>
                <a:lnTo>
                  <a:pt x="2565" y="725"/>
                </a:lnTo>
                <a:lnTo>
                  <a:pt x="2554" y="684"/>
                </a:lnTo>
                <a:lnTo>
                  <a:pt x="2548" y="640"/>
                </a:lnTo>
                <a:lnTo>
                  <a:pt x="2554" y="590"/>
                </a:lnTo>
                <a:lnTo>
                  <a:pt x="2568" y="544"/>
                </a:lnTo>
                <a:lnTo>
                  <a:pt x="2591" y="503"/>
                </a:lnTo>
                <a:lnTo>
                  <a:pt x="2620" y="466"/>
                </a:lnTo>
                <a:lnTo>
                  <a:pt x="2657" y="436"/>
                </a:lnTo>
                <a:lnTo>
                  <a:pt x="2698" y="414"/>
                </a:lnTo>
                <a:lnTo>
                  <a:pt x="2744" y="400"/>
                </a:lnTo>
                <a:lnTo>
                  <a:pt x="2794" y="394"/>
                </a:lnTo>
                <a:lnTo>
                  <a:pt x="2844" y="400"/>
                </a:lnTo>
                <a:lnTo>
                  <a:pt x="2890" y="414"/>
                </a:lnTo>
                <a:lnTo>
                  <a:pt x="2931" y="436"/>
                </a:lnTo>
                <a:lnTo>
                  <a:pt x="2968" y="466"/>
                </a:lnTo>
                <a:lnTo>
                  <a:pt x="2997" y="503"/>
                </a:lnTo>
                <a:lnTo>
                  <a:pt x="3020" y="544"/>
                </a:lnTo>
                <a:lnTo>
                  <a:pt x="3034" y="590"/>
                </a:lnTo>
                <a:lnTo>
                  <a:pt x="3040" y="640"/>
                </a:lnTo>
                <a:lnTo>
                  <a:pt x="3034" y="690"/>
                </a:lnTo>
                <a:lnTo>
                  <a:pt x="3020" y="736"/>
                </a:lnTo>
                <a:lnTo>
                  <a:pt x="2997" y="777"/>
                </a:lnTo>
                <a:lnTo>
                  <a:pt x="2968" y="814"/>
                </a:lnTo>
                <a:lnTo>
                  <a:pt x="2931" y="843"/>
                </a:lnTo>
                <a:lnTo>
                  <a:pt x="2890" y="865"/>
                </a:lnTo>
                <a:lnTo>
                  <a:pt x="2844" y="880"/>
                </a:lnTo>
                <a:lnTo>
                  <a:pt x="2794" y="886"/>
                </a:lnTo>
                <a:lnTo>
                  <a:pt x="2757" y="882"/>
                </a:lnTo>
                <a:lnTo>
                  <a:pt x="2722" y="873"/>
                </a:lnTo>
                <a:lnTo>
                  <a:pt x="2702" y="908"/>
                </a:lnTo>
                <a:lnTo>
                  <a:pt x="2677" y="950"/>
                </a:lnTo>
                <a:lnTo>
                  <a:pt x="2650" y="1002"/>
                </a:lnTo>
                <a:lnTo>
                  <a:pt x="2620" y="1058"/>
                </a:lnTo>
                <a:lnTo>
                  <a:pt x="2589" y="1119"/>
                </a:lnTo>
                <a:lnTo>
                  <a:pt x="2555" y="1185"/>
                </a:lnTo>
                <a:lnTo>
                  <a:pt x="2522" y="1254"/>
                </a:lnTo>
                <a:lnTo>
                  <a:pt x="2489" y="1322"/>
                </a:lnTo>
                <a:lnTo>
                  <a:pt x="2457" y="1392"/>
                </a:lnTo>
                <a:lnTo>
                  <a:pt x="2428" y="1462"/>
                </a:lnTo>
                <a:lnTo>
                  <a:pt x="2400" y="1529"/>
                </a:lnTo>
                <a:lnTo>
                  <a:pt x="2378" y="1594"/>
                </a:lnTo>
                <a:lnTo>
                  <a:pt x="2359" y="1655"/>
                </a:lnTo>
                <a:lnTo>
                  <a:pt x="2345" y="1721"/>
                </a:lnTo>
                <a:lnTo>
                  <a:pt x="2332" y="1793"/>
                </a:lnTo>
                <a:lnTo>
                  <a:pt x="2324" y="1876"/>
                </a:lnTo>
                <a:lnTo>
                  <a:pt x="2321" y="1965"/>
                </a:lnTo>
                <a:lnTo>
                  <a:pt x="2321" y="2061"/>
                </a:lnTo>
                <a:lnTo>
                  <a:pt x="2324" y="2163"/>
                </a:lnTo>
                <a:lnTo>
                  <a:pt x="2332" y="2272"/>
                </a:lnTo>
                <a:lnTo>
                  <a:pt x="2343" y="2385"/>
                </a:lnTo>
                <a:lnTo>
                  <a:pt x="2359" y="2505"/>
                </a:lnTo>
                <a:lnTo>
                  <a:pt x="2359" y="2507"/>
                </a:lnTo>
                <a:lnTo>
                  <a:pt x="2359" y="2507"/>
                </a:lnTo>
                <a:lnTo>
                  <a:pt x="2363" y="2533"/>
                </a:lnTo>
                <a:lnTo>
                  <a:pt x="2359" y="2540"/>
                </a:lnTo>
                <a:lnTo>
                  <a:pt x="2350" y="2570"/>
                </a:lnTo>
                <a:lnTo>
                  <a:pt x="2332" y="2596"/>
                </a:lnTo>
                <a:lnTo>
                  <a:pt x="2304" y="2618"/>
                </a:lnTo>
                <a:lnTo>
                  <a:pt x="2271" y="2638"/>
                </a:lnTo>
                <a:lnTo>
                  <a:pt x="2232" y="2657"/>
                </a:lnTo>
                <a:lnTo>
                  <a:pt x="2186" y="2673"/>
                </a:lnTo>
                <a:lnTo>
                  <a:pt x="2138" y="2688"/>
                </a:lnTo>
                <a:lnTo>
                  <a:pt x="2084" y="2699"/>
                </a:lnTo>
                <a:lnTo>
                  <a:pt x="2080" y="2701"/>
                </a:lnTo>
                <a:lnTo>
                  <a:pt x="2040" y="2710"/>
                </a:lnTo>
                <a:lnTo>
                  <a:pt x="1991" y="2718"/>
                </a:lnTo>
                <a:lnTo>
                  <a:pt x="1940" y="2723"/>
                </a:lnTo>
                <a:lnTo>
                  <a:pt x="1869" y="2732"/>
                </a:lnTo>
                <a:lnTo>
                  <a:pt x="1801" y="2738"/>
                </a:lnTo>
                <a:lnTo>
                  <a:pt x="1734" y="2743"/>
                </a:lnTo>
                <a:lnTo>
                  <a:pt x="1675" y="2745"/>
                </a:lnTo>
                <a:lnTo>
                  <a:pt x="1622" y="2747"/>
                </a:lnTo>
                <a:lnTo>
                  <a:pt x="1577" y="2749"/>
                </a:lnTo>
                <a:lnTo>
                  <a:pt x="1542" y="2749"/>
                </a:lnTo>
                <a:lnTo>
                  <a:pt x="1522" y="2749"/>
                </a:lnTo>
                <a:lnTo>
                  <a:pt x="1501" y="2749"/>
                </a:lnTo>
                <a:lnTo>
                  <a:pt x="1472" y="2749"/>
                </a:lnTo>
                <a:lnTo>
                  <a:pt x="1433" y="2749"/>
                </a:lnTo>
                <a:lnTo>
                  <a:pt x="1385" y="2747"/>
                </a:lnTo>
                <a:lnTo>
                  <a:pt x="1331" y="2743"/>
                </a:lnTo>
                <a:lnTo>
                  <a:pt x="1274" y="2742"/>
                </a:lnTo>
                <a:lnTo>
                  <a:pt x="1206" y="2736"/>
                </a:lnTo>
                <a:lnTo>
                  <a:pt x="1145" y="2731"/>
                </a:lnTo>
                <a:lnTo>
                  <a:pt x="1093" y="2725"/>
                </a:lnTo>
                <a:lnTo>
                  <a:pt x="1050" y="2718"/>
                </a:lnTo>
                <a:lnTo>
                  <a:pt x="1047" y="2716"/>
                </a:lnTo>
                <a:lnTo>
                  <a:pt x="989" y="2706"/>
                </a:lnTo>
                <a:lnTo>
                  <a:pt x="936" y="2695"/>
                </a:lnTo>
                <a:lnTo>
                  <a:pt x="884" y="2682"/>
                </a:lnTo>
                <a:lnTo>
                  <a:pt x="836" y="2666"/>
                </a:lnTo>
                <a:lnTo>
                  <a:pt x="793" y="2649"/>
                </a:lnTo>
                <a:lnTo>
                  <a:pt x="754" y="2629"/>
                </a:lnTo>
                <a:lnTo>
                  <a:pt x="725" y="2609"/>
                </a:lnTo>
                <a:lnTo>
                  <a:pt x="701" y="2583"/>
                </a:lnTo>
                <a:lnTo>
                  <a:pt x="686" y="2557"/>
                </a:lnTo>
                <a:lnTo>
                  <a:pt x="680" y="2525"/>
                </a:lnTo>
                <a:lnTo>
                  <a:pt x="682" y="2516"/>
                </a:lnTo>
                <a:lnTo>
                  <a:pt x="684" y="2507"/>
                </a:lnTo>
                <a:lnTo>
                  <a:pt x="686" y="2498"/>
                </a:lnTo>
                <a:lnTo>
                  <a:pt x="688" y="2492"/>
                </a:lnTo>
                <a:lnTo>
                  <a:pt x="692" y="2485"/>
                </a:lnTo>
                <a:lnTo>
                  <a:pt x="693" y="2481"/>
                </a:lnTo>
                <a:lnTo>
                  <a:pt x="695" y="2475"/>
                </a:lnTo>
                <a:lnTo>
                  <a:pt x="701" y="2461"/>
                </a:lnTo>
                <a:lnTo>
                  <a:pt x="708" y="2437"/>
                </a:lnTo>
                <a:lnTo>
                  <a:pt x="719" y="2401"/>
                </a:lnTo>
                <a:lnTo>
                  <a:pt x="729" y="2359"/>
                </a:lnTo>
                <a:lnTo>
                  <a:pt x="740" y="2309"/>
                </a:lnTo>
                <a:lnTo>
                  <a:pt x="749" y="2250"/>
                </a:lnTo>
                <a:lnTo>
                  <a:pt x="754" y="2185"/>
                </a:lnTo>
                <a:lnTo>
                  <a:pt x="760" y="2113"/>
                </a:lnTo>
                <a:lnTo>
                  <a:pt x="758" y="2035"/>
                </a:lnTo>
                <a:lnTo>
                  <a:pt x="753" y="1952"/>
                </a:lnTo>
                <a:lnTo>
                  <a:pt x="741" y="1865"/>
                </a:lnTo>
                <a:lnTo>
                  <a:pt x="723" y="1775"/>
                </a:lnTo>
                <a:lnTo>
                  <a:pt x="690" y="1660"/>
                </a:lnTo>
                <a:lnTo>
                  <a:pt x="645" y="1546"/>
                </a:lnTo>
                <a:lnTo>
                  <a:pt x="595" y="1435"/>
                </a:lnTo>
                <a:lnTo>
                  <a:pt x="542" y="1327"/>
                </a:lnTo>
                <a:lnTo>
                  <a:pt x="486" y="1226"/>
                </a:lnTo>
                <a:lnTo>
                  <a:pt x="444" y="1144"/>
                </a:lnTo>
                <a:lnTo>
                  <a:pt x="405" y="1069"/>
                </a:lnTo>
                <a:lnTo>
                  <a:pt x="372" y="998"/>
                </a:lnTo>
                <a:lnTo>
                  <a:pt x="346" y="932"/>
                </a:lnTo>
                <a:lnTo>
                  <a:pt x="329" y="869"/>
                </a:lnTo>
                <a:lnTo>
                  <a:pt x="288" y="880"/>
                </a:lnTo>
                <a:lnTo>
                  <a:pt x="246" y="886"/>
                </a:lnTo>
                <a:lnTo>
                  <a:pt x="196" y="880"/>
                </a:lnTo>
                <a:lnTo>
                  <a:pt x="150" y="865"/>
                </a:lnTo>
                <a:lnTo>
                  <a:pt x="109" y="843"/>
                </a:lnTo>
                <a:lnTo>
                  <a:pt x="72" y="814"/>
                </a:lnTo>
                <a:lnTo>
                  <a:pt x="43" y="777"/>
                </a:lnTo>
                <a:lnTo>
                  <a:pt x="18" y="736"/>
                </a:lnTo>
                <a:lnTo>
                  <a:pt x="6" y="690"/>
                </a:lnTo>
                <a:lnTo>
                  <a:pt x="0" y="640"/>
                </a:lnTo>
                <a:lnTo>
                  <a:pt x="6" y="590"/>
                </a:lnTo>
                <a:lnTo>
                  <a:pt x="18" y="544"/>
                </a:lnTo>
                <a:lnTo>
                  <a:pt x="43" y="503"/>
                </a:lnTo>
                <a:lnTo>
                  <a:pt x="72" y="466"/>
                </a:lnTo>
                <a:lnTo>
                  <a:pt x="109" y="436"/>
                </a:lnTo>
                <a:lnTo>
                  <a:pt x="150" y="414"/>
                </a:lnTo>
                <a:lnTo>
                  <a:pt x="196" y="400"/>
                </a:lnTo>
                <a:lnTo>
                  <a:pt x="246" y="394"/>
                </a:lnTo>
                <a:lnTo>
                  <a:pt x="294" y="400"/>
                </a:lnTo>
                <a:lnTo>
                  <a:pt x="340" y="414"/>
                </a:lnTo>
                <a:lnTo>
                  <a:pt x="383" y="436"/>
                </a:lnTo>
                <a:lnTo>
                  <a:pt x="420" y="466"/>
                </a:lnTo>
                <a:lnTo>
                  <a:pt x="449" y="503"/>
                </a:lnTo>
                <a:lnTo>
                  <a:pt x="472" y="544"/>
                </a:lnTo>
                <a:lnTo>
                  <a:pt x="486" y="590"/>
                </a:lnTo>
                <a:lnTo>
                  <a:pt x="492" y="640"/>
                </a:lnTo>
                <a:lnTo>
                  <a:pt x="488" y="675"/>
                </a:lnTo>
                <a:lnTo>
                  <a:pt x="481" y="706"/>
                </a:lnTo>
                <a:lnTo>
                  <a:pt x="520" y="738"/>
                </a:lnTo>
                <a:lnTo>
                  <a:pt x="562" y="778"/>
                </a:lnTo>
                <a:lnTo>
                  <a:pt x="605" y="828"/>
                </a:lnTo>
                <a:lnTo>
                  <a:pt x="651" y="884"/>
                </a:lnTo>
                <a:lnTo>
                  <a:pt x="697" y="945"/>
                </a:lnTo>
                <a:lnTo>
                  <a:pt x="743" y="1010"/>
                </a:lnTo>
                <a:lnTo>
                  <a:pt x="788" y="1078"/>
                </a:lnTo>
                <a:lnTo>
                  <a:pt x="832" y="1148"/>
                </a:lnTo>
                <a:lnTo>
                  <a:pt x="817" y="1067"/>
                </a:lnTo>
                <a:lnTo>
                  <a:pt x="806" y="987"/>
                </a:lnTo>
                <a:lnTo>
                  <a:pt x="795" y="906"/>
                </a:lnTo>
                <a:lnTo>
                  <a:pt x="788" y="827"/>
                </a:lnTo>
                <a:lnTo>
                  <a:pt x="784" y="751"/>
                </a:lnTo>
                <a:lnTo>
                  <a:pt x="784" y="679"/>
                </a:lnTo>
                <a:lnTo>
                  <a:pt x="790" y="614"/>
                </a:lnTo>
                <a:lnTo>
                  <a:pt x="747" y="597"/>
                </a:lnTo>
                <a:lnTo>
                  <a:pt x="710" y="573"/>
                </a:lnTo>
                <a:lnTo>
                  <a:pt x="677" y="544"/>
                </a:lnTo>
                <a:lnTo>
                  <a:pt x="649" y="509"/>
                </a:lnTo>
                <a:lnTo>
                  <a:pt x="629" y="468"/>
                </a:lnTo>
                <a:lnTo>
                  <a:pt x="616" y="425"/>
                </a:lnTo>
                <a:lnTo>
                  <a:pt x="612" y="379"/>
                </a:lnTo>
                <a:lnTo>
                  <a:pt x="616" y="329"/>
                </a:lnTo>
                <a:lnTo>
                  <a:pt x="631" y="283"/>
                </a:lnTo>
                <a:lnTo>
                  <a:pt x="653" y="241"/>
                </a:lnTo>
                <a:lnTo>
                  <a:pt x="684" y="205"/>
                </a:lnTo>
                <a:lnTo>
                  <a:pt x="719" y="174"/>
                </a:lnTo>
                <a:lnTo>
                  <a:pt x="762" y="152"/>
                </a:lnTo>
                <a:lnTo>
                  <a:pt x="808" y="137"/>
                </a:lnTo>
                <a:lnTo>
                  <a:pt x="856" y="133"/>
                </a:lnTo>
                <a:lnTo>
                  <a:pt x="906" y="137"/>
                </a:lnTo>
                <a:lnTo>
                  <a:pt x="952" y="152"/>
                </a:lnTo>
                <a:lnTo>
                  <a:pt x="995" y="174"/>
                </a:lnTo>
                <a:lnTo>
                  <a:pt x="1030" y="205"/>
                </a:lnTo>
                <a:lnTo>
                  <a:pt x="1061" y="241"/>
                </a:lnTo>
                <a:lnTo>
                  <a:pt x="1084" y="283"/>
                </a:lnTo>
                <a:lnTo>
                  <a:pt x="1098" y="329"/>
                </a:lnTo>
                <a:lnTo>
                  <a:pt x="1102" y="379"/>
                </a:lnTo>
                <a:lnTo>
                  <a:pt x="1097" y="429"/>
                </a:lnTo>
                <a:lnTo>
                  <a:pt x="1082" y="477"/>
                </a:lnTo>
                <a:lnTo>
                  <a:pt x="1058" y="520"/>
                </a:lnTo>
                <a:lnTo>
                  <a:pt x="1026" y="555"/>
                </a:lnTo>
                <a:lnTo>
                  <a:pt x="1047" y="588"/>
                </a:lnTo>
                <a:lnTo>
                  <a:pt x="1071" y="627"/>
                </a:lnTo>
                <a:lnTo>
                  <a:pt x="1097" y="673"/>
                </a:lnTo>
                <a:lnTo>
                  <a:pt x="1126" y="727"/>
                </a:lnTo>
                <a:lnTo>
                  <a:pt x="1158" y="786"/>
                </a:lnTo>
                <a:lnTo>
                  <a:pt x="1189" y="849"/>
                </a:lnTo>
                <a:lnTo>
                  <a:pt x="1220" y="917"/>
                </a:lnTo>
                <a:lnTo>
                  <a:pt x="1252" y="987"/>
                </a:lnTo>
                <a:lnTo>
                  <a:pt x="1281" y="1063"/>
                </a:lnTo>
                <a:lnTo>
                  <a:pt x="1289" y="969"/>
                </a:lnTo>
                <a:lnTo>
                  <a:pt x="1298" y="875"/>
                </a:lnTo>
                <a:lnTo>
                  <a:pt x="1311" y="782"/>
                </a:lnTo>
                <a:lnTo>
                  <a:pt x="1328" y="693"/>
                </a:lnTo>
                <a:lnTo>
                  <a:pt x="1348" y="608"/>
                </a:lnTo>
                <a:lnTo>
                  <a:pt x="1372" y="529"/>
                </a:lnTo>
                <a:lnTo>
                  <a:pt x="1400" y="459"/>
                </a:lnTo>
                <a:lnTo>
                  <a:pt x="1365" y="435"/>
                </a:lnTo>
                <a:lnTo>
                  <a:pt x="1333" y="405"/>
                </a:lnTo>
                <a:lnTo>
                  <a:pt x="1309" y="370"/>
                </a:lnTo>
                <a:lnTo>
                  <a:pt x="1291" y="331"/>
                </a:lnTo>
                <a:lnTo>
                  <a:pt x="1278" y="290"/>
                </a:lnTo>
                <a:lnTo>
                  <a:pt x="1274" y="246"/>
                </a:lnTo>
                <a:lnTo>
                  <a:pt x="1280" y="196"/>
                </a:lnTo>
                <a:lnTo>
                  <a:pt x="1293" y="150"/>
                </a:lnTo>
                <a:lnTo>
                  <a:pt x="1317" y="107"/>
                </a:lnTo>
                <a:lnTo>
                  <a:pt x="1346" y="72"/>
                </a:lnTo>
                <a:lnTo>
                  <a:pt x="1383" y="41"/>
                </a:lnTo>
                <a:lnTo>
                  <a:pt x="1424" y="19"/>
                </a:lnTo>
                <a:lnTo>
                  <a:pt x="1470" y="4"/>
                </a:lnTo>
                <a:lnTo>
                  <a:pt x="152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Shape 366"/>
          <p:cNvSpPr/>
          <p:nvPr/>
        </p:nvSpPr>
        <p:spPr>
          <a:xfrm>
            <a:off x="4802721" y="3702923"/>
            <a:ext cx="1066359" cy="1156703"/>
          </a:xfrm>
          <a:custGeom>
            <a:avLst/>
            <a:gdLst/>
            <a:ahLst/>
            <a:cxnLst/>
            <a:rect l="0" t="0" r="0" b="0"/>
            <a:pathLst>
              <a:path w="3047" h="3306" extrusionOk="0">
                <a:moveTo>
                  <a:pt x="1505" y="2954"/>
                </a:moveTo>
                <a:lnTo>
                  <a:pt x="1351" y="2956"/>
                </a:lnTo>
                <a:lnTo>
                  <a:pt x="1205" y="2962"/>
                </a:lnTo>
                <a:lnTo>
                  <a:pt x="1067" y="2969"/>
                </a:lnTo>
                <a:lnTo>
                  <a:pt x="939" y="2983"/>
                </a:lnTo>
                <a:lnTo>
                  <a:pt x="923" y="2985"/>
                </a:lnTo>
                <a:lnTo>
                  <a:pt x="902" y="2989"/>
                </a:lnTo>
                <a:lnTo>
                  <a:pt x="870" y="2993"/>
                </a:lnTo>
                <a:lnTo>
                  <a:pt x="831" y="3000"/>
                </a:lnTo>
                <a:lnTo>
                  <a:pt x="787" y="3010"/>
                </a:lnTo>
                <a:lnTo>
                  <a:pt x="738" y="3022"/>
                </a:lnTo>
                <a:lnTo>
                  <a:pt x="687" y="3036"/>
                </a:lnTo>
                <a:lnTo>
                  <a:pt x="637" y="3051"/>
                </a:lnTo>
                <a:lnTo>
                  <a:pt x="590" y="3069"/>
                </a:lnTo>
                <a:lnTo>
                  <a:pt x="623" y="3082"/>
                </a:lnTo>
                <a:lnTo>
                  <a:pt x="668" y="3096"/>
                </a:lnTo>
                <a:lnTo>
                  <a:pt x="722" y="3108"/>
                </a:lnTo>
                <a:lnTo>
                  <a:pt x="787" y="3121"/>
                </a:lnTo>
                <a:lnTo>
                  <a:pt x="863" y="3135"/>
                </a:lnTo>
                <a:lnTo>
                  <a:pt x="948" y="3144"/>
                </a:lnTo>
                <a:lnTo>
                  <a:pt x="1044" y="3156"/>
                </a:lnTo>
                <a:lnTo>
                  <a:pt x="1149" y="3164"/>
                </a:lnTo>
                <a:lnTo>
                  <a:pt x="1266" y="3170"/>
                </a:lnTo>
                <a:lnTo>
                  <a:pt x="1390" y="3176"/>
                </a:lnTo>
                <a:lnTo>
                  <a:pt x="1527" y="3176"/>
                </a:lnTo>
                <a:lnTo>
                  <a:pt x="1665" y="3174"/>
                </a:lnTo>
                <a:lnTo>
                  <a:pt x="1793" y="3170"/>
                </a:lnTo>
                <a:lnTo>
                  <a:pt x="1908" y="3162"/>
                </a:lnTo>
                <a:lnTo>
                  <a:pt x="2013" y="3152"/>
                </a:lnTo>
                <a:lnTo>
                  <a:pt x="2107" y="3141"/>
                </a:lnTo>
                <a:lnTo>
                  <a:pt x="2191" y="3127"/>
                </a:lnTo>
                <a:lnTo>
                  <a:pt x="2263" y="3113"/>
                </a:lnTo>
                <a:lnTo>
                  <a:pt x="2323" y="3098"/>
                </a:lnTo>
                <a:lnTo>
                  <a:pt x="2374" y="3084"/>
                </a:lnTo>
                <a:lnTo>
                  <a:pt x="2415" y="3069"/>
                </a:lnTo>
                <a:lnTo>
                  <a:pt x="2446" y="3057"/>
                </a:lnTo>
                <a:lnTo>
                  <a:pt x="2409" y="3043"/>
                </a:lnTo>
                <a:lnTo>
                  <a:pt x="2362" y="3030"/>
                </a:lnTo>
                <a:lnTo>
                  <a:pt x="2306" y="3014"/>
                </a:lnTo>
                <a:lnTo>
                  <a:pt x="2241" y="3000"/>
                </a:lnTo>
                <a:lnTo>
                  <a:pt x="2187" y="2993"/>
                </a:lnTo>
                <a:lnTo>
                  <a:pt x="2107" y="2983"/>
                </a:lnTo>
                <a:lnTo>
                  <a:pt x="2019" y="2973"/>
                </a:lnTo>
                <a:lnTo>
                  <a:pt x="1924" y="2967"/>
                </a:lnTo>
                <a:lnTo>
                  <a:pt x="1825" y="2962"/>
                </a:lnTo>
                <a:lnTo>
                  <a:pt x="1719" y="2958"/>
                </a:lnTo>
                <a:lnTo>
                  <a:pt x="1612" y="2954"/>
                </a:lnTo>
                <a:lnTo>
                  <a:pt x="1505" y="2954"/>
                </a:lnTo>
                <a:close/>
                <a:moveTo>
                  <a:pt x="1503" y="2568"/>
                </a:moveTo>
                <a:lnTo>
                  <a:pt x="1379" y="2570"/>
                </a:lnTo>
                <a:lnTo>
                  <a:pt x="1262" y="2576"/>
                </a:lnTo>
                <a:lnTo>
                  <a:pt x="1153" y="2584"/>
                </a:lnTo>
                <a:lnTo>
                  <a:pt x="1053" y="2596"/>
                </a:lnTo>
                <a:lnTo>
                  <a:pt x="964" y="2607"/>
                </a:lnTo>
                <a:lnTo>
                  <a:pt x="884" y="2621"/>
                </a:lnTo>
                <a:lnTo>
                  <a:pt x="814" y="2635"/>
                </a:lnTo>
                <a:lnTo>
                  <a:pt x="754" y="2646"/>
                </a:lnTo>
                <a:lnTo>
                  <a:pt x="705" y="2660"/>
                </a:lnTo>
                <a:lnTo>
                  <a:pt x="666" y="2670"/>
                </a:lnTo>
                <a:lnTo>
                  <a:pt x="662" y="2697"/>
                </a:lnTo>
                <a:lnTo>
                  <a:pt x="658" y="2718"/>
                </a:lnTo>
                <a:lnTo>
                  <a:pt x="654" y="2732"/>
                </a:lnTo>
                <a:lnTo>
                  <a:pt x="604" y="2917"/>
                </a:lnTo>
                <a:lnTo>
                  <a:pt x="680" y="2895"/>
                </a:lnTo>
                <a:lnTo>
                  <a:pt x="763" y="2876"/>
                </a:lnTo>
                <a:lnTo>
                  <a:pt x="855" y="2862"/>
                </a:lnTo>
                <a:lnTo>
                  <a:pt x="950" y="2849"/>
                </a:lnTo>
                <a:lnTo>
                  <a:pt x="1046" y="2841"/>
                </a:lnTo>
                <a:lnTo>
                  <a:pt x="1141" y="2833"/>
                </a:lnTo>
                <a:lnTo>
                  <a:pt x="1235" y="2827"/>
                </a:lnTo>
                <a:lnTo>
                  <a:pt x="1320" y="2825"/>
                </a:lnTo>
                <a:lnTo>
                  <a:pt x="1400" y="2821"/>
                </a:lnTo>
                <a:lnTo>
                  <a:pt x="1470" y="2821"/>
                </a:lnTo>
                <a:lnTo>
                  <a:pt x="1527" y="2821"/>
                </a:lnTo>
                <a:lnTo>
                  <a:pt x="1583" y="2821"/>
                </a:lnTo>
                <a:lnTo>
                  <a:pt x="1649" y="2821"/>
                </a:lnTo>
                <a:lnTo>
                  <a:pt x="1727" y="2823"/>
                </a:lnTo>
                <a:lnTo>
                  <a:pt x="1811" y="2827"/>
                </a:lnTo>
                <a:lnTo>
                  <a:pt x="1902" y="2833"/>
                </a:lnTo>
                <a:lnTo>
                  <a:pt x="1996" y="2839"/>
                </a:lnTo>
                <a:lnTo>
                  <a:pt x="2089" y="2849"/>
                </a:lnTo>
                <a:lnTo>
                  <a:pt x="2183" y="2860"/>
                </a:lnTo>
                <a:lnTo>
                  <a:pt x="2272" y="2874"/>
                </a:lnTo>
                <a:lnTo>
                  <a:pt x="2356" y="2892"/>
                </a:lnTo>
                <a:lnTo>
                  <a:pt x="2434" y="2911"/>
                </a:lnTo>
                <a:lnTo>
                  <a:pt x="2422" y="2851"/>
                </a:lnTo>
                <a:lnTo>
                  <a:pt x="2409" y="2779"/>
                </a:lnTo>
                <a:lnTo>
                  <a:pt x="2401" y="2722"/>
                </a:lnTo>
                <a:lnTo>
                  <a:pt x="2399" y="2672"/>
                </a:lnTo>
                <a:lnTo>
                  <a:pt x="2234" y="2637"/>
                </a:lnTo>
                <a:lnTo>
                  <a:pt x="2076" y="2611"/>
                </a:lnTo>
                <a:lnTo>
                  <a:pt x="1922" y="2592"/>
                </a:lnTo>
                <a:lnTo>
                  <a:pt x="1776" y="2578"/>
                </a:lnTo>
                <a:lnTo>
                  <a:pt x="1636" y="2572"/>
                </a:lnTo>
                <a:lnTo>
                  <a:pt x="1503" y="2568"/>
                </a:lnTo>
                <a:close/>
                <a:moveTo>
                  <a:pt x="621" y="1119"/>
                </a:moveTo>
                <a:lnTo>
                  <a:pt x="567" y="1119"/>
                </a:lnTo>
                <a:lnTo>
                  <a:pt x="512" y="1127"/>
                </a:lnTo>
                <a:lnTo>
                  <a:pt x="460" y="1140"/>
                </a:lnTo>
                <a:lnTo>
                  <a:pt x="407" y="1160"/>
                </a:lnTo>
                <a:lnTo>
                  <a:pt x="358" y="1185"/>
                </a:lnTo>
                <a:lnTo>
                  <a:pt x="312" y="1218"/>
                </a:lnTo>
                <a:lnTo>
                  <a:pt x="269" y="1255"/>
                </a:lnTo>
                <a:lnTo>
                  <a:pt x="230" y="1300"/>
                </a:lnTo>
                <a:lnTo>
                  <a:pt x="197" y="1348"/>
                </a:lnTo>
                <a:lnTo>
                  <a:pt x="169" y="1405"/>
                </a:lnTo>
                <a:lnTo>
                  <a:pt x="148" y="1465"/>
                </a:lnTo>
                <a:lnTo>
                  <a:pt x="134" y="1533"/>
                </a:lnTo>
                <a:lnTo>
                  <a:pt x="129" y="1605"/>
                </a:lnTo>
                <a:lnTo>
                  <a:pt x="132" y="1683"/>
                </a:lnTo>
                <a:lnTo>
                  <a:pt x="144" y="1759"/>
                </a:lnTo>
                <a:lnTo>
                  <a:pt x="166" y="1829"/>
                </a:lnTo>
                <a:lnTo>
                  <a:pt x="191" y="1895"/>
                </a:lnTo>
                <a:lnTo>
                  <a:pt x="222" y="1959"/>
                </a:lnTo>
                <a:lnTo>
                  <a:pt x="259" y="2018"/>
                </a:lnTo>
                <a:lnTo>
                  <a:pt x="298" y="2074"/>
                </a:lnTo>
                <a:lnTo>
                  <a:pt x="341" y="2127"/>
                </a:lnTo>
                <a:lnTo>
                  <a:pt x="384" y="2177"/>
                </a:lnTo>
                <a:lnTo>
                  <a:pt x="428" y="2224"/>
                </a:lnTo>
                <a:lnTo>
                  <a:pt x="469" y="2271"/>
                </a:lnTo>
                <a:lnTo>
                  <a:pt x="506" y="2310"/>
                </a:lnTo>
                <a:lnTo>
                  <a:pt x="541" y="2347"/>
                </a:lnTo>
                <a:lnTo>
                  <a:pt x="582" y="2397"/>
                </a:lnTo>
                <a:lnTo>
                  <a:pt x="613" y="2446"/>
                </a:lnTo>
                <a:lnTo>
                  <a:pt x="637" y="2495"/>
                </a:lnTo>
                <a:lnTo>
                  <a:pt x="652" y="2539"/>
                </a:lnTo>
                <a:lnTo>
                  <a:pt x="699" y="2526"/>
                </a:lnTo>
                <a:lnTo>
                  <a:pt x="757" y="2514"/>
                </a:lnTo>
                <a:lnTo>
                  <a:pt x="826" y="2498"/>
                </a:lnTo>
                <a:lnTo>
                  <a:pt x="904" y="2485"/>
                </a:lnTo>
                <a:lnTo>
                  <a:pt x="991" y="2471"/>
                </a:lnTo>
                <a:lnTo>
                  <a:pt x="1089" y="2460"/>
                </a:lnTo>
                <a:lnTo>
                  <a:pt x="1196" y="2450"/>
                </a:lnTo>
                <a:lnTo>
                  <a:pt x="1312" y="2442"/>
                </a:lnTo>
                <a:lnTo>
                  <a:pt x="1437" y="2438"/>
                </a:lnTo>
                <a:lnTo>
                  <a:pt x="1437" y="2395"/>
                </a:lnTo>
                <a:lnTo>
                  <a:pt x="1439" y="2343"/>
                </a:lnTo>
                <a:lnTo>
                  <a:pt x="1441" y="2279"/>
                </a:lnTo>
                <a:lnTo>
                  <a:pt x="1435" y="2160"/>
                </a:lnTo>
                <a:lnTo>
                  <a:pt x="1421" y="2049"/>
                </a:lnTo>
                <a:lnTo>
                  <a:pt x="1404" y="1946"/>
                </a:lnTo>
                <a:lnTo>
                  <a:pt x="1381" y="1850"/>
                </a:lnTo>
                <a:lnTo>
                  <a:pt x="1351" y="1761"/>
                </a:lnTo>
                <a:lnTo>
                  <a:pt x="1318" y="1679"/>
                </a:lnTo>
                <a:lnTo>
                  <a:pt x="1281" y="1603"/>
                </a:lnTo>
                <a:lnTo>
                  <a:pt x="1242" y="1533"/>
                </a:lnTo>
                <a:lnTo>
                  <a:pt x="1200" y="1471"/>
                </a:lnTo>
                <a:lnTo>
                  <a:pt x="1153" y="1413"/>
                </a:lnTo>
                <a:lnTo>
                  <a:pt x="1106" y="1362"/>
                </a:lnTo>
                <a:lnTo>
                  <a:pt x="1057" y="1315"/>
                </a:lnTo>
                <a:lnTo>
                  <a:pt x="1007" y="1274"/>
                </a:lnTo>
                <a:lnTo>
                  <a:pt x="958" y="1239"/>
                </a:lnTo>
                <a:lnTo>
                  <a:pt x="907" y="1208"/>
                </a:lnTo>
                <a:lnTo>
                  <a:pt x="857" y="1183"/>
                </a:lnTo>
                <a:lnTo>
                  <a:pt x="808" y="1162"/>
                </a:lnTo>
                <a:lnTo>
                  <a:pt x="761" y="1146"/>
                </a:lnTo>
                <a:lnTo>
                  <a:pt x="717" y="1132"/>
                </a:lnTo>
                <a:lnTo>
                  <a:pt x="674" y="1125"/>
                </a:lnTo>
                <a:lnTo>
                  <a:pt x="621" y="1119"/>
                </a:lnTo>
                <a:close/>
                <a:moveTo>
                  <a:pt x="2432" y="1117"/>
                </a:moveTo>
                <a:lnTo>
                  <a:pt x="2413" y="1117"/>
                </a:lnTo>
                <a:lnTo>
                  <a:pt x="2399" y="1117"/>
                </a:lnTo>
                <a:lnTo>
                  <a:pt x="2393" y="1117"/>
                </a:lnTo>
                <a:lnTo>
                  <a:pt x="2302" y="1130"/>
                </a:lnTo>
                <a:lnTo>
                  <a:pt x="2220" y="1152"/>
                </a:lnTo>
                <a:lnTo>
                  <a:pt x="2142" y="1181"/>
                </a:lnTo>
                <a:lnTo>
                  <a:pt x="2072" y="1218"/>
                </a:lnTo>
                <a:lnTo>
                  <a:pt x="2006" y="1259"/>
                </a:lnTo>
                <a:lnTo>
                  <a:pt x="1947" y="1308"/>
                </a:lnTo>
                <a:lnTo>
                  <a:pt x="1895" y="1360"/>
                </a:lnTo>
                <a:lnTo>
                  <a:pt x="1846" y="1417"/>
                </a:lnTo>
                <a:lnTo>
                  <a:pt x="1801" y="1477"/>
                </a:lnTo>
                <a:lnTo>
                  <a:pt x="1762" y="1541"/>
                </a:lnTo>
                <a:lnTo>
                  <a:pt x="1729" y="1607"/>
                </a:lnTo>
                <a:lnTo>
                  <a:pt x="1698" y="1675"/>
                </a:lnTo>
                <a:lnTo>
                  <a:pt x="1673" y="1745"/>
                </a:lnTo>
                <a:lnTo>
                  <a:pt x="1649" y="1817"/>
                </a:lnTo>
                <a:lnTo>
                  <a:pt x="1630" y="1887"/>
                </a:lnTo>
                <a:lnTo>
                  <a:pt x="1614" y="1959"/>
                </a:lnTo>
                <a:lnTo>
                  <a:pt x="1601" y="2029"/>
                </a:lnTo>
                <a:lnTo>
                  <a:pt x="1589" y="2098"/>
                </a:lnTo>
                <a:lnTo>
                  <a:pt x="1581" y="2164"/>
                </a:lnTo>
                <a:lnTo>
                  <a:pt x="1575" y="2226"/>
                </a:lnTo>
                <a:lnTo>
                  <a:pt x="1569" y="2286"/>
                </a:lnTo>
                <a:lnTo>
                  <a:pt x="1571" y="2360"/>
                </a:lnTo>
                <a:lnTo>
                  <a:pt x="1569" y="2438"/>
                </a:lnTo>
                <a:lnTo>
                  <a:pt x="1696" y="2444"/>
                </a:lnTo>
                <a:lnTo>
                  <a:pt x="1830" y="2452"/>
                </a:lnTo>
                <a:lnTo>
                  <a:pt x="1971" y="2467"/>
                </a:lnTo>
                <a:lnTo>
                  <a:pt x="2115" y="2487"/>
                </a:lnTo>
                <a:lnTo>
                  <a:pt x="2267" y="2512"/>
                </a:lnTo>
                <a:lnTo>
                  <a:pt x="2422" y="2543"/>
                </a:lnTo>
                <a:lnTo>
                  <a:pt x="2444" y="2491"/>
                </a:lnTo>
                <a:lnTo>
                  <a:pt x="2471" y="2444"/>
                </a:lnTo>
                <a:lnTo>
                  <a:pt x="2500" y="2399"/>
                </a:lnTo>
                <a:lnTo>
                  <a:pt x="2529" y="2356"/>
                </a:lnTo>
                <a:lnTo>
                  <a:pt x="2574" y="2294"/>
                </a:lnTo>
                <a:lnTo>
                  <a:pt x="2592" y="2271"/>
                </a:lnTo>
                <a:lnTo>
                  <a:pt x="2613" y="2240"/>
                </a:lnTo>
                <a:lnTo>
                  <a:pt x="2640" y="2201"/>
                </a:lnTo>
                <a:lnTo>
                  <a:pt x="2672" y="2156"/>
                </a:lnTo>
                <a:lnTo>
                  <a:pt x="2705" y="2105"/>
                </a:lnTo>
                <a:lnTo>
                  <a:pt x="2740" y="2049"/>
                </a:lnTo>
                <a:lnTo>
                  <a:pt x="2775" y="1991"/>
                </a:lnTo>
                <a:lnTo>
                  <a:pt x="2810" y="1926"/>
                </a:lnTo>
                <a:lnTo>
                  <a:pt x="2841" y="1862"/>
                </a:lnTo>
                <a:lnTo>
                  <a:pt x="2868" y="1794"/>
                </a:lnTo>
                <a:lnTo>
                  <a:pt x="2892" y="1726"/>
                </a:lnTo>
                <a:lnTo>
                  <a:pt x="2907" y="1658"/>
                </a:lnTo>
                <a:lnTo>
                  <a:pt x="2917" y="1590"/>
                </a:lnTo>
                <a:lnTo>
                  <a:pt x="2917" y="1522"/>
                </a:lnTo>
                <a:lnTo>
                  <a:pt x="2907" y="1455"/>
                </a:lnTo>
                <a:lnTo>
                  <a:pt x="2886" y="1393"/>
                </a:lnTo>
                <a:lnTo>
                  <a:pt x="2857" y="1335"/>
                </a:lnTo>
                <a:lnTo>
                  <a:pt x="2822" y="1286"/>
                </a:lnTo>
                <a:lnTo>
                  <a:pt x="2785" y="1243"/>
                </a:lnTo>
                <a:lnTo>
                  <a:pt x="2742" y="1210"/>
                </a:lnTo>
                <a:lnTo>
                  <a:pt x="2699" y="1183"/>
                </a:lnTo>
                <a:lnTo>
                  <a:pt x="2656" y="1162"/>
                </a:lnTo>
                <a:lnTo>
                  <a:pt x="2613" y="1144"/>
                </a:lnTo>
                <a:lnTo>
                  <a:pt x="2570" y="1132"/>
                </a:lnTo>
                <a:lnTo>
                  <a:pt x="2529" y="1125"/>
                </a:lnTo>
                <a:lnTo>
                  <a:pt x="2492" y="1119"/>
                </a:lnTo>
                <a:lnTo>
                  <a:pt x="2459" y="1117"/>
                </a:lnTo>
                <a:lnTo>
                  <a:pt x="2432" y="1117"/>
                </a:lnTo>
                <a:close/>
                <a:moveTo>
                  <a:pt x="1515" y="862"/>
                </a:moveTo>
                <a:lnTo>
                  <a:pt x="1509" y="862"/>
                </a:lnTo>
                <a:lnTo>
                  <a:pt x="1503" y="864"/>
                </a:lnTo>
                <a:lnTo>
                  <a:pt x="1497" y="864"/>
                </a:lnTo>
                <a:lnTo>
                  <a:pt x="1492" y="862"/>
                </a:lnTo>
                <a:lnTo>
                  <a:pt x="1449" y="868"/>
                </a:lnTo>
                <a:lnTo>
                  <a:pt x="1406" y="879"/>
                </a:lnTo>
                <a:lnTo>
                  <a:pt x="1365" y="897"/>
                </a:lnTo>
                <a:lnTo>
                  <a:pt x="1328" y="924"/>
                </a:lnTo>
                <a:lnTo>
                  <a:pt x="1293" y="957"/>
                </a:lnTo>
                <a:lnTo>
                  <a:pt x="1266" y="996"/>
                </a:lnTo>
                <a:lnTo>
                  <a:pt x="1244" y="1043"/>
                </a:lnTo>
                <a:lnTo>
                  <a:pt x="1231" y="1090"/>
                </a:lnTo>
                <a:lnTo>
                  <a:pt x="1221" y="1138"/>
                </a:lnTo>
                <a:lnTo>
                  <a:pt x="1217" y="1185"/>
                </a:lnTo>
                <a:lnTo>
                  <a:pt x="1213" y="1228"/>
                </a:lnTo>
                <a:lnTo>
                  <a:pt x="1213" y="1263"/>
                </a:lnTo>
                <a:lnTo>
                  <a:pt x="1215" y="1290"/>
                </a:lnTo>
                <a:lnTo>
                  <a:pt x="1266" y="1348"/>
                </a:lnTo>
                <a:lnTo>
                  <a:pt x="1316" y="1415"/>
                </a:lnTo>
                <a:lnTo>
                  <a:pt x="1363" y="1485"/>
                </a:lnTo>
                <a:lnTo>
                  <a:pt x="1406" y="1564"/>
                </a:lnTo>
                <a:lnTo>
                  <a:pt x="1447" y="1648"/>
                </a:lnTo>
                <a:lnTo>
                  <a:pt x="1482" y="1741"/>
                </a:lnTo>
                <a:lnTo>
                  <a:pt x="1511" y="1841"/>
                </a:lnTo>
                <a:lnTo>
                  <a:pt x="1536" y="1755"/>
                </a:lnTo>
                <a:lnTo>
                  <a:pt x="1566" y="1669"/>
                </a:lnTo>
                <a:lnTo>
                  <a:pt x="1601" y="1584"/>
                </a:lnTo>
                <a:lnTo>
                  <a:pt x="1642" y="1502"/>
                </a:lnTo>
                <a:lnTo>
                  <a:pt x="1688" y="1420"/>
                </a:lnTo>
                <a:lnTo>
                  <a:pt x="1743" y="1343"/>
                </a:lnTo>
                <a:lnTo>
                  <a:pt x="1803" y="1271"/>
                </a:lnTo>
                <a:lnTo>
                  <a:pt x="1809" y="1206"/>
                </a:lnTo>
                <a:lnTo>
                  <a:pt x="1809" y="1146"/>
                </a:lnTo>
                <a:lnTo>
                  <a:pt x="1805" y="1093"/>
                </a:lnTo>
                <a:lnTo>
                  <a:pt x="1793" y="1047"/>
                </a:lnTo>
                <a:lnTo>
                  <a:pt x="1778" y="1004"/>
                </a:lnTo>
                <a:lnTo>
                  <a:pt x="1751" y="967"/>
                </a:lnTo>
                <a:lnTo>
                  <a:pt x="1717" y="932"/>
                </a:lnTo>
                <a:lnTo>
                  <a:pt x="1673" y="903"/>
                </a:lnTo>
                <a:lnTo>
                  <a:pt x="1624" y="881"/>
                </a:lnTo>
                <a:lnTo>
                  <a:pt x="1569" y="866"/>
                </a:lnTo>
                <a:lnTo>
                  <a:pt x="1515" y="862"/>
                </a:lnTo>
                <a:close/>
                <a:moveTo>
                  <a:pt x="1503" y="0"/>
                </a:moveTo>
                <a:lnTo>
                  <a:pt x="1529" y="4"/>
                </a:lnTo>
                <a:lnTo>
                  <a:pt x="1550" y="15"/>
                </a:lnTo>
                <a:lnTo>
                  <a:pt x="1568" y="33"/>
                </a:lnTo>
                <a:lnTo>
                  <a:pt x="1579" y="56"/>
                </a:lnTo>
                <a:lnTo>
                  <a:pt x="1583" y="82"/>
                </a:lnTo>
                <a:lnTo>
                  <a:pt x="1583" y="352"/>
                </a:lnTo>
                <a:lnTo>
                  <a:pt x="1854" y="352"/>
                </a:lnTo>
                <a:lnTo>
                  <a:pt x="1879" y="356"/>
                </a:lnTo>
                <a:lnTo>
                  <a:pt x="1901" y="368"/>
                </a:lnTo>
                <a:lnTo>
                  <a:pt x="1918" y="385"/>
                </a:lnTo>
                <a:lnTo>
                  <a:pt x="1930" y="407"/>
                </a:lnTo>
                <a:lnTo>
                  <a:pt x="1934" y="432"/>
                </a:lnTo>
                <a:lnTo>
                  <a:pt x="1930" y="457"/>
                </a:lnTo>
                <a:lnTo>
                  <a:pt x="1918" y="481"/>
                </a:lnTo>
                <a:lnTo>
                  <a:pt x="1901" y="498"/>
                </a:lnTo>
                <a:lnTo>
                  <a:pt x="1879" y="508"/>
                </a:lnTo>
                <a:lnTo>
                  <a:pt x="1854" y="514"/>
                </a:lnTo>
                <a:lnTo>
                  <a:pt x="1583" y="514"/>
                </a:lnTo>
                <a:lnTo>
                  <a:pt x="1583" y="737"/>
                </a:lnTo>
                <a:lnTo>
                  <a:pt x="1642" y="751"/>
                </a:lnTo>
                <a:lnTo>
                  <a:pt x="1698" y="770"/>
                </a:lnTo>
                <a:lnTo>
                  <a:pt x="1751" y="800"/>
                </a:lnTo>
                <a:lnTo>
                  <a:pt x="1799" y="833"/>
                </a:lnTo>
                <a:lnTo>
                  <a:pt x="1840" y="872"/>
                </a:lnTo>
                <a:lnTo>
                  <a:pt x="1873" y="914"/>
                </a:lnTo>
                <a:lnTo>
                  <a:pt x="1899" y="957"/>
                </a:lnTo>
                <a:lnTo>
                  <a:pt x="1916" y="1004"/>
                </a:lnTo>
                <a:lnTo>
                  <a:pt x="1930" y="1051"/>
                </a:lnTo>
                <a:lnTo>
                  <a:pt x="1936" y="1101"/>
                </a:lnTo>
                <a:lnTo>
                  <a:pt x="1939" y="1150"/>
                </a:lnTo>
                <a:lnTo>
                  <a:pt x="2000" y="1111"/>
                </a:lnTo>
                <a:lnTo>
                  <a:pt x="2066" y="1076"/>
                </a:lnTo>
                <a:lnTo>
                  <a:pt x="2136" y="1045"/>
                </a:lnTo>
                <a:lnTo>
                  <a:pt x="2212" y="1020"/>
                </a:lnTo>
                <a:lnTo>
                  <a:pt x="2292" y="1002"/>
                </a:lnTo>
                <a:lnTo>
                  <a:pt x="2380" y="988"/>
                </a:lnTo>
                <a:lnTo>
                  <a:pt x="2380" y="988"/>
                </a:lnTo>
                <a:lnTo>
                  <a:pt x="2385" y="988"/>
                </a:lnTo>
                <a:lnTo>
                  <a:pt x="2403" y="988"/>
                </a:lnTo>
                <a:lnTo>
                  <a:pt x="2432" y="986"/>
                </a:lnTo>
                <a:lnTo>
                  <a:pt x="2461" y="988"/>
                </a:lnTo>
                <a:lnTo>
                  <a:pt x="2496" y="990"/>
                </a:lnTo>
                <a:lnTo>
                  <a:pt x="2533" y="994"/>
                </a:lnTo>
                <a:lnTo>
                  <a:pt x="2576" y="1002"/>
                </a:lnTo>
                <a:lnTo>
                  <a:pt x="2621" y="1012"/>
                </a:lnTo>
                <a:lnTo>
                  <a:pt x="2666" y="1025"/>
                </a:lnTo>
                <a:lnTo>
                  <a:pt x="2714" y="1045"/>
                </a:lnTo>
                <a:lnTo>
                  <a:pt x="2761" y="1068"/>
                </a:lnTo>
                <a:lnTo>
                  <a:pt x="2808" y="1095"/>
                </a:lnTo>
                <a:lnTo>
                  <a:pt x="2853" y="1130"/>
                </a:lnTo>
                <a:lnTo>
                  <a:pt x="2896" y="1173"/>
                </a:lnTo>
                <a:lnTo>
                  <a:pt x="2936" y="1222"/>
                </a:lnTo>
                <a:lnTo>
                  <a:pt x="2973" y="1276"/>
                </a:lnTo>
                <a:lnTo>
                  <a:pt x="3005" y="1341"/>
                </a:lnTo>
                <a:lnTo>
                  <a:pt x="3030" y="1413"/>
                </a:lnTo>
                <a:lnTo>
                  <a:pt x="3044" y="1487"/>
                </a:lnTo>
                <a:lnTo>
                  <a:pt x="3047" y="1561"/>
                </a:lnTo>
                <a:lnTo>
                  <a:pt x="3042" y="1636"/>
                </a:lnTo>
                <a:lnTo>
                  <a:pt x="3028" y="1710"/>
                </a:lnTo>
                <a:lnTo>
                  <a:pt x="3009" y="1784"/>
                </a:lnTo>
                <a:lnTo>
                  <a:pt x="2983" y="1856"/>
                </a:lnTo>
                <a:lnTo>
                  <a:pt x="2952" y="1926"/>
                </a:lnTo>
                <a:lnTo>
                  <a:pt x="2921" y="1994"/>
                </a:lnTo>
                <a:lnTo>
                  <a:pt x="2884" y="2059"/>
                </a:lnTo>
                <a:lnTo>
                  <a:pt x="2849" y="2121"/>
                </a:lnTo>
                <a:lnTo>
                  <a:pt x="2814" y="2177"/>
                </a:lnTo>
                <a:lnTo>
                  <a:pt x="2779" y="2228"/>
                </a:lnTo>
                <a:lnTo>
                  <a:pt x="2746" y="2275"/>
                </a:lnTo>
                <a:lnTo>
                  <a:pt x="2718" y="2316"/>
                </a:lnTo>
                <a:lnTo>
                  <a:pt x="2697" y="2343"/>
                </a:lnTo>
                <a:lnTo>
                  <a:pt x="2681" y="2366"/>
                </a:lnTo>
                <a:lnTo>
                  <a:pt x="2635" y="2432"/>
                </a:lnTo>
                <a:lnTo>
                  <a:pt x="2607" y="2469"/>
                </a:lnTo>
                <a:lnTo>
                  <a:pt x="2584" y="2504"/>
                </a:lnTo>
                <a:lnTo>
                  <a:pt x="2565" y="2539"/>
                </a:lnTo>
                <a:lnTo>
                  <a:pt x="2547" y="2574"/>
                </a:lnTo>
                <a:lnTo>
                  <a:pt x="2535" y="2613"/>
                </a:lnTo>
                <a:lnTo>
                  <a:pt x="2528" y="2656"/>
                </a:lnTo>
                <a:lnTo>
                  <a:pt x="2528" y="2701"/>
                </a:lnTo>
                <a:lnTo>
                  <a:pt x="2535" y="2753"/>
                </a:lnTo>
                <a:lnTo>
                  <a:pt x="2547" y="2816"/>
                </a:lnTo>
                <a:lnTo>
                  <a:pt x="2557" y="2868"/>
                </a:lnTo>
                <a:lnTo>
                  <a:pt x="2565" y="2915"/>
                </a:lnTo>
                <a:lnTo>
                  <a:pt x="2572" y="2952"/>
                </a:lnTo>
                <a:lnTo>
                  <a:pt x="2576" y="2979"/>
                </a:lnTo>
                <a:lnTo>
                  <a:pt x="2592" y="2995"/>
                </a:lnTo>
                <a:lnTo>
                  <a:pt x="2602" y="3014"/>
                </a:lnTo>
                <a:lnTo>
                  <a:pt x="2605" y="3036"/>
                </a:lnTo>
                <a:lnTo>
                  <a:pt x="2607" y="3055"/>
                </a:lnTo>
                <a:lnTo>
                  <a:pt x="2607" y="3076"/>
                </a:lnTo>
                <a:lnTo>
                  <a:pt x="2600" y="3104"/>
                </a:lnTo>
                <a:lnTo>
                  <a:pt x="2580" y="3127"/>
                </a:lnTo>
                <a:lnTo>
                  <a:pt x="2549" y="3150"/>
                </a:lnTo>
                <a:lnTo>
                  <a:pt x="2508" y="3172"/>
                </a:lnTo>
                <a:lnTo>
                  <a:pt x="2457" y="3191"/>
                </a:lnTo>
                <a:lnTo>
                  <a:pt x="2401" y="3209"/>
                </a:lnTo>
                <a:lnTo>
                  <a:pt x="2339" y="3224"/>
                </a:lnTo>
                <a:lnTo>
                  <a:pt x="2271" y="3238"/>
                </a:lnTo>
                <a:lnTo>
                  <a:pt x="2198" y="3252"/>
                </a:lnTo>
                <a:lnTo>
                  <a:pt x="2123" y="3263"/>
                </a:lnTo>
                <a:lnTo>
                  <a:pt x="2047" y="3273"/>
                </a:lnTo>
                <a:lnTo>
                  <a:pt x="1971" y="3281"/>
                </a:lnTo>
                <a:lnTo>
                  <a:pt x="1895" y="3287"/>
                </a:lnTo>
                <a:lnTo>
                  <a:pt x="1821" y="3292"/>
                </a:lnTo>
                <a:lnTo>
                  <a:pt x="1751" y="3298"/>
                </a:lnTo>
                <a:lnTo>
                  <a:pt x="1684" y="3302"/>
                </a:lnTo>
                <a:lnTo>
                  <a:pt x="1624" y="3304"/>
                </a:lnTo>
                <a:lnTo>
                  <a:pt x="1571" y="3304"/>
                </a:lnTo>
                <a:lnTo>
                  <a:pt x="1527" y="3306"/>
                </a:lnTo>
                <a:lnTo>
                  <a:pt x="1482" y="3306"/>
                </a:lnTo>
                <a:lnTo>
                  <a:pt x="1429" y="3304"/>
                </a:lnTo>
                <a:lnTo>
                  <a:pt x="1369" y="3304"/>
                </a:lnTo>
                <a:lnTo>
                  <a:pt x="1303" y="3302"/>
                </a:lnTo>
                <a:lnTo>
                  <a:pt x="1233" y="3298"/>
                </a:lnTo>
                <a:lnTo>
                  <a:pt x="1159" y="3294"/>
                </a:lnTo>
                <a:lnTo>
                  <a:pt x="1083" y="3288"/>
                </a:lnTo>
                <a:lnTo>
                  <a:pt x="1007" y="3283"/>
                </a:lnTo>
                <a:lnTo>
                  <a:pt x="929" y="3275"/>
                </a:lnTo>
                <a:lnTo>
                  <a:pt x="853" y="3265"/>
                </a:lnTo>
                <a:lnTo>
                  <a:pt x="781" y="3253"/>
                </a:lnTo>
                <a:lnTo>
                  <a:pt x="711" y="3240"/>
                </a:lnTo>
                <a:lnTo>
                  <a:pt x="646" y="3222"/>
                </a:lnTo>
                <a:lnTo>
                  <a:pt x="588" y="3205"/>
                </a:lnTo>
                <a:lnTo>
                  <a:pt x="537" y="3183"/>
                </a:lnTo>
                <a:lnTo>
                  <a:pt x="495" y="3160"/>
                </a:lnTo>
                <a:lnTo>
                  <a:pt x="461" y="3135"/>
                </a:lnTo>
                <a:lnTo>
                  <a:pt x="460" y="3133"/>
                </a:lnTo>
                <a:lnTo>
                  <a:pt x="454" y="3129"/>
                </a:lnTo>
                <a:lnTo>
                  <a:pt x="446" y="3121"/>
                </a:lnTo>
                <a:lnTo>
                  <a:pt x="438" y="3109"/>
                </a:lnTo>
                <a:lnTo>
                  <a:pt x="432" y="3090"/>
                </a:lnTo>
                <a:lnTo>
                  <a:pt x="428" y="3063"/>
                </a:lnTo>
                <a:lnTo>
                  <a:pt x="432" y="3039"/>
                </a:lnTo>
                <a:lnTo>
                  <a:pt x="442" y="3016"/>
                </a:lnTo>
                <a:lnTo>
                  <a:pt x="534" y="2687"/>
                </a:lnTo>
                <a:lnTo>
                  <a:pt x="534" y="2683"/>
                </a:lnTo>
                <a:lnTo>
                  <a:pt x="537" y="2670"/>
                </a:lnTo>
                <a:lnTo>
                  <a:pt x="539" y="2652"/>
                </a:lnTo>
                <a:lnTo>
                  <a:pt x="537" y="2627"/>
                </a:lnTo>
                <a:lnTo>
                  <a:pt x="534" y="2596"/>
                </a:lnTo>
                <a:lnTo>
                  <a:pt x="524" y="2561"/>
                </a:lnTo>
                <a:lnTo>
                  <a:pt x="506" y="2522"/>
                </a:lnTo>
                <a:lnTo>
                  <a:pt x="481" y="2479"/>
                </a:lnTo>
                <a:lnTo>
                  <a:pt x="444" y="2432"/>
                </a:lnTo>
                <a:lnTo>
                  <a:pt x="411" y="2397"/>
                </a:lnTo>
                <a:lnTo>
                  <a:pt x="376" y="2358"/>
                </a:lnTo>
                <a:lnTo>
                  <a:pt x="335" y="2316"/>
                </a:lnTo>
                <a:lnTo>
                  <a:pt x="292" y="2269"/>
                </a:lnTo>
                <a:lnTo>
                  <a:pt x="249" y="2218"/>
                </a:lnTo>
                <a:lnTo>
                  <a:pt x="206" y="2166"/>
                </a:lnTo>
                <a:lnTo>
                  <a:pt x="166" y="2109"/>
                </a:lnTo>
                <a:lnTo>
                  <a:pt x="127" y="2049"/>
                </a:lnTo>
                <a:lnTo>
                  <a:pt x="92" y="1985"/>
                </a:lnTo>
                <a:lnTo>
                  <a:pt x="60" y="1917"/>
                </a:lnTo>
                <a:lnTo>
                  <a:pt x="35" y="1845"/>
                </a:lnTo>
                <a:lnTo>
                  <a:pt x="16" y="1769"/>
                </a:lnTo>
                <a:lnTo>
                  <a:pt x="4" y="1689"/>
                </a:lnTo>
                <a:lnTo>
                  <a:pt x="0" y="1603"/>
                </a:lnTo>
                <a:lnTo>
                  <a:pt x="6" y="1522"/>
                </a:lnTo>
                <a:lnTo>
                  <a:pt x="19" y="1448"/>
                </a:lnTo>
                <a:lnTo>
                  <a:pt x="39" y="1378"/>
                </a:lnTo>
                <a:lnTo>
                  <a:pt x="68" y="1313"/>
                </a:lnTo>
                <a:lnTo>
                  <a:pt x="101" y="1255"/>
                </a:lnTo>
                <a:lnTo>
                  <a:pt x="140" y="1202"/>
                </a:lnTo>
                <a:lnTo>
                  <a:pt x="185" y="1156"/>
                </a:lnTo>
                <a:lnTo>
                  <a:pt x="232" y="1115"/>
                </a:lnTo>
                <a:lnTo>
                  <a:pt x="284" y="1080"/>
                </a:lnTo>
                <a:lnTo>
                  <a:pt x="339" y="1049"/>
                </a:lnTo>
                <a:lnTo>
                  <a:pt x="397" y="1025"/>
                </a:lnTo>
                <a:lnTo>
                  <a:pt x="456" y="1008"/>
                </a:lnTo>
                <a:lnTo>
                  <a:pt x="514" y="996"/>
                </a:lnTo>
                <a:lnTo>
                  <a:pt x="574" y="990"/>
                </a:lnTo>
                <a:lnTo>
                  <a:pt x="635" y="990"/>
                </a:lnTo>
                <a:lnTo>
                  <a:pt x="695" y="996"/>
                </a:lnTo>
                <a:lnTo>
                  <a:pt x="754" y="1010"/>
                </a:lnTo>
                <a:lnTo>
                  <a:pt x="816" y="1027"/>
                </a:lnTo>
                <a:lnTo>
                  <a:pt x="882" y="1053"/>
                </a:lnTo>
                <a:lnTo>
                  <a:pt x="950" y="1086"/>
                </a:lnTo>
                <a:lnTo>
                  <a:pt x="1018" y="1127"/>
                </a:lnTo>
                <a:lnTo>
                  <a:pt x="1089" y="1175"/>
                </a:lnTo>
                <a:lnTo>
                  <a:pt x="1092" y="1125"/>
                </a:lnTo>
                <a:lnTo>
                  <a:pt x="1102" y="1074"/>
                </a:lnTo>
                <a:lnTo>
                  <a:pt x="1116" y="1021"/>
                </a:lnTo>
                <a:lnTo>
                  <a:pt x="1135" y="969"/>
                </a:lnTo>
                <a:lnTo>
                  <a:pt x="1163" y="918"/>
                </a:lnTo>
                <a:lnTo>
                  <a:pt x="1196" y="874"/>
                </a:lnTo>
                <a:lnTo>
                  <a:pt x="1235" y="833"/>
                </a:lnTo>
                <a:lnTo>
                  <a:pt x="1277" y="798"/>
                </a:lnTo>
                <a:lnTo>
                  <a:pt x="1324" y="772"/>
                </a:lnTo>
                <a:lnTo>
                  <a:pt x="1373" y="753"/>
                </a:lnTo>
                <a:lnTo>
                  <a:pt x="1421" y="739"/>
                </a:lnTo>
                <a:lnTo>
                  <a:pt x="1421" y="514"/>
                </a:lnTo>
                <a:lnTo>
                  <a:pt x="1151" y="514"/>
                </a:lnTo>
                <a:lnTo>
                  <a:pt x="1126" y="508"/>
                </a:lnTo>
                <a:lnTo>
                  <a:pt x="1104" y="498"/>
                </a:lnTo>
                <a:lnTo>
                  <a:pt x="1087" y="481"/>
                </a:lnTo>
                <a:lnTo>
                  <a:pt x="1075" y="457"/>
                </a:lnTo>
                <a:lnTo>
                  <a:pt x="1071" y="432"/>
                </a:lnTo>
                <a:lnTo>
                  <a:pt x="1075" y="407"/>
                </a:lnTo>
                <a:lnTo>
                  <a:pt x="1087" y="385"/>
                </a:lnTo>
                <a:lnTo>
                  <a:pt x="1104" y="368"/>
                </a:lnTo>
                <a:lnTo>
                  <a:pt x="1126" y="356"/>
                </a:lnTo>
                <a:lnTo>
                  <a:pt x="1151" y="352"/>
                </a:lnTo>
                <a:lnTo>
                  <a:pt x="1421" y="352"/>
                </a:lnTo>
                <a:lnTo>
                  <a:pt x="1421" y="82"/>
                </a:lnTo>
                <a:lnTo>
                  <a:pt x="1425" y="56"/>
                </a:lnTo>
                <a:lnTo>
                  <a:pt x="1437" y="33"/>
                </a:lnTo>
                <a:lnTo>
                  <a:pt x="1455" y="15"/>
                </a:lnTo>
                <a:lnTo>
                  <a:pt x="1476" y="4"/>
                </a:lnTo>
                <a:lnTo>
                  <a:pt x="150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body" idx="4294967295"/>
          </p:nvPr>
        </p:nvSpPr>
        <p:spPr>
          <a:xfrm>
            <a:off x="-25" y="-40225"/>
            <a:ext cx="9144000" cy="5183700"/>
          </a:xfrm>
          <a:prstGeom prst="rect">
            <a:avLst/>
          </a:prstGeom>
          <a:solidFill>
            <a:srgbClr val="666666">
              <a:alpha val="6192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/>
          </a:p>
          <a:p>
            <a: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Shape 237"/>
          <p:cNvSpPr txBox="1">
            <a:spLocks noGrp="1"/>
          </p:cNvSpPr>
          <p:nvPr>
            <p:ph type="ctrTitle"/>
          </p:nvPr>
        </p:nvSpPr>
        <p:spPr>
          <a:xfrm>
            <a:off x="464520" y="3717038"/>
            <a:ext cx="7772400" cy="7479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ECBD"/>
              </a:buClr>
              <a:buSzPts val="3600"/>
              <a:buFont typeface="Calibri"/>
              <a:buNone/>
            </a:pPr>
            <a:r>
              <a:rPr lang="en"/>
              <a:t>Outline</a:t>
            </a:r>
            <a:endParaRPr sz="3600" b="0" i="0" u="none" strike="noStrike" cap="none">
              <a:solidFill>
                <a:srgbClr val="FFECB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Shape 238"/>
          <p:cNvSpPr txBox="1">
            <a:spLocks noGrp="1"/>
          </p:cNvSpPr>
          <p:nvPr>
            <p:ph type="body" idx="4294967295"/>
          </p:nvPr>
        </p:nvSpPr>
        <p:spPr>
          <a:xfrm>
            <a:off x="2582924" y="1065287"/>
            <a:ext cx="6443311" cy="3649032"/>
          </a:xfrm>
          <a:prstGeom prst="rect">
            <a:avLst/>
          </a:prstGeom>
          <a:solidFill>
            <a:srgbClr val="000000">
              <a:alpha val="5654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" sz="2800" dirty="0">
                <a:solidFill>
                  <a:schemeClr val="lt1"/>
                </a:solidFill>
              </a:rPr>
              <a:t>N-Queen Problem Introduction </a:t>
            </a:r>
            <a:endParaRPr sz="2800" dirty="0">
              <a:solidFill>
                <a:schemeClr val="lt1"/>
              </a:solidFill>
            </a:endParaRPr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" sz="2800" dirty="0">
                <a:solidFill>
                  <a:schemeClr val="lt1"/>
                </a:solidFill>
              </a:rPr>
              <a:t>Genetic Algorithm Approach</a:t>
            </a:r>
            <a:endParaRPr dirty="0"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" sz="2800" dirty="0">
                <a:solidFill>
                  <a:schemeClr val="lt1"/>
                </a:solidFill>
              </a:rPr>
              <a:t>Particle Swarm Optimization Approach</a:t>
            </a:r>
            <a:endParaRPr sz="2800" dirty="0">
              <a:solidFill>
                <a:schemeClr val="lt1"/>
              </a:solidFill>
            </a:endParaRPr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" sz="2800" dirty="0">
                <a:solidFill>
                  <a:schemeClr val="lt1"/>
                </a:solidFill>
              </a:rPr>
              <a:t>Simulated Annealing Approach</a:t>
            </a:r>
            <a:endParaRPr sz="2800" dirty="0">
              <a:solidFill>
                <a:schemeClr val="lt1"/>
              </a:solidFill>
            </a:endParaRPr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" sz="2800" dirty="0" smtClean="0">
                <a:solidFill>
                  <a:schemeClr val="lt1"/>
                </a:solidFill>
              </a:rPr>
              <a:t>Comparison</a:t>
            </a:r>
            <a:endParaRPr sz="2800" dirty="0">
              <a:solidFill>
                <a:schemeClr val="lt1"/>
              </a:solidFill>
            </a:endParaRPr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" sz="2800" dirty="0" smtClean="0">
                <a:solidFill>
                  <a:schemeClr val="lt1"/>
                </a:solidFill>
              </a:rPr>
              <a:t>Conclusion</a:t>
            </a:r>
            <a:endParaRPr sz="2800" dirty="0" smtClean="0">
              <a:solidFill>
                <a:schemeClr val="lt1"/>
              </a:solidFill>
            </a:endParaRPr>
          </a:p>
          <a:p>
            <a: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1742995" y="309839"/>
            <a:ext cx="5658000" cy="8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3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N-Queen Problem</a:t>
            </a:r>
            <a:endParaRPr sz="3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1743000" y="1125850"/>
            <a:ext cx="6893400" cy="37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sz="2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rule is simple, place a queen on each column (or each row) so that each of them not hit another queen in one move, even with diagonal moves.</a:t>
            </a:r>
            <a:endParaRPr sz="2100">
              <a:solidFill>
                <a:srgbClr val="3F3F3F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Constraints: </a:t>
            </a:r>
            <a:endParaRPr sz="21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Arial"/>
              <a:buChar char="•"/>
            </a:pPr>
            <a:r>
              <a:rPr lang="en" sz="2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have exactly N queens positioned on the board.</a:t>
            </a:r>
            <a:endParaRPr sz="2100">
              <a:solidFill>
                <a:srgbClr val="3F3F3F"/>
              </a:solidFill>
            </a:endParaRPr>
          </a:p>
          <a:p>
            <a:pPr marL="177800" marR="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Arial"/>
              <a:buChar char="•"/>
            </a:pPr>
            <a:r>
              <a:rPr lang="en" sz="2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There is exactly one queen in every row.</a:t>
            </a:r>
            <a:endParaRPr sz="2100">
              <a:solidFill>
                <a:srgbClr val="3F3F3F"/>
              </a:solidFill>
            </a:endParaRPr>
          </a:p>
          <a:p>
            <a:pPr marL="177800" marR="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Arial"/>
              <a:buChar char="•"/>
            </a:pPr>
            <a:r>
              <a:rPr lang="en" sz="2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There is exactly one queen in every column.</a:t>
            </a:r>
            <a:endParaRPr sz="2100">
              <a:solidFill>
                <a:srgbClr val="3F3F3F"/>
              </a:solidFill>
            </a:endParaRPr>
          </a:p>
          <a:p>
            <a:pPr marL="177800" marR="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Arial"/>
              <a:buChar char="•"/>
            </a:pPr>
            <a:r>
              <a:rPr lang="en" sz="2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Any diagonal we could draw over the board should hit, at most, one queen.</a:t>
            </a:r>
            <a:endParaRPr sz="2100">
              <a:solidFill>
                <a:srgbClr val="3F3F3F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4000"/>
          </a:blip>
          <a:stretch>
            <a:fillRect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title" idx="4294967295"/>
          </p:nvPr>
        </p:nvSpPr>
        <p:spPr>
          <a:xfrm>
            <a:off x="60398" y="4907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3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Objective function:</a:t>
            </a:r>
            <a:endParaRPr sz="3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Shape 250"/>
          <p:cNvSpPr txBox="1"/>
          <p:nvPr/>
        </p:nvSpPr>
        <p:spPr>
          <a:xfrm>
            <a:off x="3947820" y="56002"/>
            <a:ext cx="5251602" cy="4948800"/>
          </a:xfrm>
          <a:prstGeom prst="rect">
            <a:avLst/>
          </a:prstGeom>
          <a:solidFill>
            <a:srgbClr val="F4F4F4">
              <a:alpha val="70380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F(x) = penalty</a:t>
            </a:r>
            <a:endParaRPr sz="110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penalty = in the solution we cannot have any number repeated twice. 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To calculate the penalty, we use this formula:</a:t>
            </a:r>
            <a:endParaRPr sz="1100" b="1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" sz="1800" b="1" baseline="-25000" dirty="0"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" sz="1800" b="1" baseline="30000" dirty="0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 = n!/r!(n-r)!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And all possible solutions are:</a:t>
            </a:r>
            <a:endParaRPr sz="1800" b="1" dirty="0"/>
          </a:p>
          <a:p>
            <a:pPr marL="215900" marR="0" lvl="0" indent="-241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When we have just one queen in one diagonal (this one is the most desired solution): P</a:t>
            </a:r>
            <a:r>
              <a:rPr lang="en" sz="1800" b="1" baseline="-25000" dirty="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= 0 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41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When we have 2 queens in the same diagonal: </a:t>
            </a:r>
            <a:endParaRPr sz="1800" b="1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" sz="1800" b="1" baseline="-25000" dirty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= C</a:t>
            </a:r>
            <a:r>
              <a:rPr lang="en" sz="1800" b="1" baseline="-25000" dirty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1800" b="1" baseline="30000" dirty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= (2*1)/2 = 1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41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When we have 3 queens in the same diagonal: </a:t>
            </a:r>
            <a:endParaRPr sz="1800" b="1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" sz="1800" b="1" baseline="-25000" dirty="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= C</a:t>
            </a:r>
            <a:r>
              <a:rPr lang="en" sz="1800" b="1" baseline="-25000" dirty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1800" b="1" baseline="30000" dirty="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= (3*2)/2 = 3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41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When we have 4 queens in the same diagonal: </a:t>
            </a:r>
            <a:endParaRPr sz="1800" b="1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" sz="1800" b="1" baseline="-25000" dirty="0"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= C</a:t>
            </a:r>
            <a:r>
              <a:rPr lang="en" sz="1800" b="1" baseline="-25000" dirty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1800" b="1" baseline="30000" dirty="0"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= (4*3)/2 = 6</a:t>
            </a:r>
            <a:endParaRPr sz="1800" b="1" dirty="0"/>
          </a:p>
        </p:txBody>
      </p:sp>
      <p:graphicFrame>
        <p:nvGraphicFramePr>
          <p:cNvPr id="251" name="Shape 251"/>
          <p:cNvGraphicFramePr/>
          <p:nvPr/>
        </p:nvGraphicFramePr>
        <p:xfrm>
          <a:off x="256448" y="2060694"/>
          <a:ext cx="1640925" cy="1143000"/>
        </p:xfrm>
        <a:graphic>
          <a:graphicData uri="http://schemas.openxmlformats.org/drawingml/2006/table">
            <a:tbl>
              <a:tblPr firstRow="1" firstCol="1" bandRow="1">
                <a:noFill/>
                <a:tableStyleId>{FE175C8A-97A0-458F-BB25-A4D1A948EBEF}</a:tableStyleId>
              </a:tblPr>
              <a:tblGrid>
                <a:gridCol w="429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2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/>
                        <a:t>0</a:t>
                      </a: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/>
                        <a:t>1</a:t>
                      </a: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/>
                        <a:t>2</a:t>
                      </a: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/>
                        <a:t>3</a:t>
                      </a: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/>
                        <a:t>0</a:t>
                      </a: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/>
                        <a:t>0</a:t>
                      </a: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/>
                        <a:t>1</a:t>
                      </a: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/>
                        <a:t>2</a:t>
                      </a: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/>
                        <a:t>3</a:t>
                      </a: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/>
                        <a:t>1</a:t>
                      </a: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/>
                        <a:t>1</a:t>
                      </a: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/>
                        <a:t>2</a:t>
                      </a: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/>
                        <a:t>3</a:t>
                      </a: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/>
                        <a:t>4</a:t>
                      </a: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/>
                        <a:t>2</a:t>
                      </a: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/>
                        <a:t>2</a:t>
                      </a: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/>
                        <a:t>3</a:t>
                      </a: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/>
                        <a:t>4</a:t>
                      </a: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/>
                        <a:t>5</a:t>
                      </a: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/>
                        <a:t>3</a:t>
                      </a: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/>
                        <a:t>3</a:t>
                      </a: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/>
                        <a:t>4</a:t>
                      </a: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/>
                        <a:t>5</a:t>
                      </a: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/>
                        <a:t>6</a:t>
                      </a: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52" name="Shape 252"/>
          <p:cNvGraphicFramePr/>
          <p:nvPr/>
        </p:nvGraphicFramePr>
        <p:xfrm>
          <a:off x="2299261" y="2060706"/>
          <a:ext cx="1561650" cy="1143000"/>
        </p:xfrm>
        <a:graphic>
          <a:graphicData uri="http://schemas.openxmlformats.org/drawingml/2006/table">
            <a:tbl>
              <a:tblPr firstRow="1" firstCol="1" bandRow="1">
                <a:noFill/>
                <a:tableStyleId>{FE175C8A-97A0-458F-BB25-A4D1A948EBEF}</a:tableStyleId>
              </a:tblPr>
              <a:tblGrid>
                <a:gridCol w="35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8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/>
                        <a:t>3</a:t>
                      </a: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/>
                        <a:t>2</a:t>
                      </a: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/>
                        <a:t>1</a:t>
                      </a: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/>
                        <a:t>0</a:t>
                      </a: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/>
                        <a:t>0</a:t>
                      </a: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/>
                        <a:t>3</a:t>
                      </a: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/>
                        <a:t>2</a:t>
                      </a: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/>
                        <a:t>1</a:t>
                      </a: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/>
                        <a:t>0</a:t>
                      </a: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/>
                        <a:t>1</a:t>
                      </a: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/>
                        <a:t>4</a:t>
                      </a: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/>
                        <a:t>3</a:t>
                      </a: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/>
                        <a:t>2</a:t>
                      </a: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/>
                        <a:t>1</a:t>
                      </a: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/>
                        <a:t>2</a:t>
                      </a: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/>
                        <a:t>5</a:t>
                      </a: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/>
                        <a:t>4</a:t>
                      </a: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/>
                        <a:t>3</a:t>
                      </a: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/>
                        <a:t>2</a:t>
                      </a: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8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/>
                        <a:t>3</a:t>
                      </a: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/>
                        <a:t>6</a:t>
                      </a: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/>
                        <a:t>5</a:t>
                      </a: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/>
                        <a:t>4</a:t>
                      </a: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/>
                        <a:t>3</a:t>
                      </a: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53" name="Shape 253"/>
          <p:cNvGraphicFramePr/>
          <p:nvPr/>
        </p:nvGraphicFramePr>
        <p:xfrm>
          <a:off x="1594519" y="819951"/>
          <a:ext cx="1211400" cy="914400"/>
        </p:xfrm>
        <a:graphic>
          <a:graphicData uri="http://schemas.openxmlformats.org/drawingml/2006/table">
            <a:tbl>
              <a:tblPr bandRow="1">
                <a:noFill/>
                <a:tableStyleId>{73F5F4BC-FE92-4E99-AB73-CF2D35C5D7DC}</a:tableStyleId>
              </a:tblPr>
              <a:tblGrid>
                <a:gridCol w="30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7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/>
                        <a:t>X</a:t>
                      </a: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/>
                        <a:t> </a:t>
                      </a: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/>
                        <a:t> </a:t>
                      </a: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/>
                        <a:t> </a:t>
                      </a: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/>
                        <a:t> </a:t>
                      </a: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/>
                        <a:t> </a:t>
                      </a: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/>
                        <a:t>X</a:t>
                      </a: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/>
                        <a:t> </a:t>
                      </a: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/>
                        <a:t> </a:t>
                      </a: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/>
                        <a:t>X</a:t>
                      </a: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/>
                        <a:t> </a:t>
                      </a: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/>
                        <a:t> </a:t>
                      </a: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/>
                        <a:t> </a:t>
                      </a: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/>
                        <a:t> </a:t>
                      </a: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/>
                        <a:t> </a:t>
                      </a: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strike="noStrike" cap="none"/>
                        <a:t>X</a:t>
                      </a:r>
                      <a:endParaRPr sz="15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425" marR="5142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54" name="Shape 254"/>
          <p:cNvGraphicFramePr/>
          <p:nvPr/>
        </p:nvGraphicFramePr>
        <p:xfrm>
          <a:off x="685975" y="3670045"/>
          <a:ext cx="1211400" cy="1097280"/>
        </p:xfrm>
        <a:graphic>
          <a:graphicData uri="http://schemas.openxmlformats.org/drawingml/2006/table">
            <a:tbl>
              <a:tblPr bandRow="1">
                <a:noFill/>
                <a:tableStyleId>{73F5F4BC-FE92-4E99-AB73-CF2D35C5D7DC}</a:tableStyleId>
              </a:tblPr>
              <a:tblGrid>
                <a:gridCol w="30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8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u="none" strike="noStrike" cap="none"/>
                        <a:t>0</a:t>
                      </a:r>
                      <a:endParaRPr sz="1800" b="1" u="none" strike="noStrike" cap="none"/>
                    </a:p>
                  </a:txBody>
                  <a:tcPr marL="51425" marR="5142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u="none" strike="noStrike" cap="none"/>
                        <a:t> </a:t>
                      </a:r>
                      <a:endParaRPr sz="1800" b="1" u="none" strike="noStrike" cap="none"/>
                    </a:p>
                  </a:txBody>
                  <a:tcPr marL="51425" marR="5142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u="none" strike="noStrike" cap="none"/>
                        <a:t> </a:t>
                      </a:r>
                      <a:endParaRPr sz="1800" b="1" u="none" strike="noStrike" cap="none"/>
                    </a:p>
                  </a:txBody>
                  <a:tcPr marL="51425" marR="51425" marT="0" marB="0" anchor="b"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u="none" strike="noStrike" cap="none"/>
                        <a:t> </a:t>
                      </a:r>
                      <a:endParaRPr sz="1800" b="1" u="none" strike="noStrike" cap="none"/>
                    </a:p>
                  </a:txBody>
                  <a:tcPr marL="51425" marR="51425" marT="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u="none" strike="noStrike" cap="none"/>
                        <a:t> </a:t>
                      </a:r>
                      <a:endParaRPr sz="1800" b="1" u="none" strike="noStrike" cap="none"/>
                    </a:p>
                  </a:txBody>
                  <a:tcPr marL="51425" marR="5142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u="none" strike="noStrike" cap="none"/>
                        <a:t> </a:t>
                      </a:r>
                      <a:endParaRPr sz="1800" b="1" u="none" strike="noStrike" cap="none"/>
                    </a:p>
                  </a:txBody>
                  <a:tcPr marL="51425" marR="5142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u="none" strike="noStrike" cap="none"/>
                        <a:t>3</a:t>
                      </a:r>
                      <a:endParaRPr sz="1800" b="1" u="none" strike="noStrike" cap="none"/>
                    </a:p>
                  </a:txBody>
                  <a:tcPr marL="51425" marR="5142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u="none" strike="noStrike" cap="none"/>
                        <a:t> </a:t>
                      </a:r>
                      <a:endParaRPr sz="1800" b="1" u="none" strike="noStrike" cap="none"/>
                    </a:p>
                  </a:txBody>
                  <a:tcPr marL="51425" marR="51425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u="none" strike="noStrike" cap="none"/>
                        <a:t> </a:t>
                      </a:r>
                      <a:endParaRPr sz="1800" b="1" u="none" strike="noStrike" cap="none"/>
                    </a:p>
                  </a:txBody>
                  <a:tcPr marL="51425" marR="5142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u="none" strike="noStrike" cap="none"/>
                        <a:t>3</a:t>
                      </a:r>
                      <a:endParaRPr sz="1800" b="1" u="none" strike="noStrike" cap="none"/>
                    </a:p>
                  </a:txBody>
                  <a:tcPr marL="51425" marR="5142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u="none" strike="noStrike" cap="none"/>
                        <a:t> </a:t>
                      </a:r>
                      <a:endParaRPr sz="1800" b="1" u="none" strike="noStrike" cap="none"/>
                    </a:p>
                  </a:txBody>
                  <a:tcPr marL="51425" marR="5142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u="none" strike="noStrike" cap="none"/>
                        <a:t> </a:t>
                      </a:r>
                      <a:endParaRPr sz="1800" b="1" u="none" strike="noStrike" cap="none"/>
                    </a:p>
                  </a:txBody>
                  <a:tcPr marL="51425" marR="51425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u="none" strike="noStrike" cap="none"/>
                        <a:t> </a:t>
                      </a:r>
                      <a:endParaRPr sz="1800" b="1" u="none" strike="noStrike" cap="none"/>
                    </a:p>
                  </a:txBody>
                  <a:tcPr marL="51425" marR="5142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u="none" strike="noStrike" cap="none"/>
                        <a:t> </a:t>
                      </a:r>
                      <a:endParaRPr sz="1800" b="1" u="none" strike="noStrike" cap="none"/>
                    </a:p>
                  </a:txBody>
                  <a:tcPr marL="51425" marR="5142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u="none" strike="noStrike" cap="none"/>
                        <a:t> </a:t>
                      </a:r>
                      <a:endParaRPr sz="1800" b="1" u="none" strike="noStrike" cap="none"/>
                    </a:p>
                  </a:txBody>
                  <a:tcPr marL="51425" marR="5142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u="none" strike="noStrike" cap="none"/>
                        <a:t>6</a:t>
                      </a:r>
                      <a:endParaRPr sz="1800" b="1" u="none" strike="noStrike" cap="none"/>
                    </a:p>
                  </a:txBody>
                  <a:tcPr marL="51425" marR="51425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55" name="Shape 255"/>
          <p:cNvGraphicFramePr/>
          <p:nvPr/>
        </p:nvGraphicFramePr>
        <p:xfrm>
          <a:off x="2368842" y="3650995"/>
          <a:ext cx="1211400" cy="1143000"/>
        </p:xfrm>
        <a:graphic>
          <a:graphicData uri="http://schemas.openxmlformats.org/drawingml/2006/table">
            <a:tbl>
              <a:tblPr bandRow="1">
                <a:noFill/>
                <a:tableStyleId>{73F5F4BC-FE92-4E99-AB73-CF2D35C5D7DC}</a:tableStyleId>
              </a:tblPr>
              <a:tblGrid>
                <a:gridCol w="30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u="none" strike="noStrike" cap="none"/>
                        <a:t>3</a:t>
                      </a:r>
                      <a:endParaRPr sz="1800" b="1" u="none" strike="noStrike" cap="none"/>
                    </a:p>
                  </a:txBody>
                  <a:tcPr marL="51425" marR="5142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u="none" strike="noStrike" cap="none"/>
                        <a:t> </a:t>
                      </a:r>
                      <a:endParaRPr sz="1800" b="1" u="none" strike="noStrike" cap="none"/>
                    </a:p>
                  </a:txBody>
                  <a:tcPr marL="51425" marR="5142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u="none" strike="noStrike" cap="none"/>
                        <a:t> </a:t>
                      </a:r>
                      <a:endParaRPr sz="1800" b="1" u="none" strike="noStrike" cap="none"/>
                    </a:p>
                  </a:txBody>
                  <a:tcPr marL="51425" marR="5142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u="none" strike="noStrike" cap="none"/>
                        <a:t> </a:t>
                      </a:r>
                      <a:endParaRPr sz="1800" b="1" u="none" strike="noStrike" cap="none"/>
                    </a:p>
                  </a:txBody>
                  <a:tcPr marL="51425" marR="5142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u="none" strike="noStrike" cap="none"/>
                        <a:t> </a:t>
                      </a:r>
                      <a:endParaRPr sz="1800" b="1" u="none" strike="noStrike" cap="none"/>
                    </a:p>
                  </a:txBody>
                  <a:tcPr marL="51425" marR="5142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u="none" strike="noStrike" cap="none"/>
                        <a:t> </a:t>
                      </a:r>
                      <a:endParaRPr sz="1800" b="1" u="none" strike="noStrike" cap="none"/>
                    </a:p>
                  </a:txBody>
                  <a:tcPr marL="51425" marR="5142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u="none" strike="noStrike" cap="none"/>
                        <a:t>2</a:t>
                      </a:r>
                      <a:endParaRPr sz="1800" b="1" u="none" strike="noStrike" cap="none"/>
                    </a:p>
                  </a:txBody>
                  <a:tcPr marL="51425" marR="5142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u="none" strike="noStrike" cap="none"/>
                        <a:t> </a:t>
                      </a:r>
                      <a:endParaRPr sz="1800" b="1" u="none" strike="noStrike" cap="none"/>
                    </a:p>
                  </a:txBody>
                  <a:tcPr marL="51425" marR="5142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u="none" strike="noStrike" cap="none"/>
                        <a:t> </a:t>
                      </a:r>
                      <a:endParaRPr sz="1800" b="1" u="none" strike="noStrike" cap="none"/>
                    </a:p>
                  </a:txBody>
                  <a:tcPr marL="51425" marR="5142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u="none" strike="noStrike" cap="none"/>
                        <a:t>4</a:t>
                      </a:r>
                      <a:endParaRPr sz="1800" b="1" u="none" strike="noStrike" cap="none"/>
                    </a:p>
                  </a:txBody>
                  <a:tcPr marL="51425" marR="5142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u="none" strike="noStrike" cap="none"/>
                        <a:t> </a:t>
                      </a:r>
                      <a:endParaRPr sz="1800" b="1" u="none" strike="noStrike" cap="none"/>
                    </a:p>
                  </a:txBody>
                  <a:tcPr marL="51425" marR="5142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u="none" strike="noStrike" cap="none"/>
                        <a:t> </a:t>
                      </a:r>
                      <a:endParaRPr sz="1800" b="1" u="none" strike="noStrike" cap="none"/>
                    </a:p>
                  </a:txBody>
                  <a:tcPr marL="51425" marR="5142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u="none" strike="noStrike" cap="none"/>
                        <a:t> </a:t>
                      </a:r>
                      <a:endParaRPr sz="1800" b="1" u="none" strike="noStrike" cap="none"/>
                    </a:p>
                  </a:txBody>
                  <a:tcPr marL="51425" marR="5142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u="none" strike="noStrike" cap="none"/>
                        <a:t> </a:t>
                      </a:r>
                      <a:endParaRPr sz="1800" b="1" u="none" strike="noStrike" cap="none"/>
                    </a:p>
                  </a:txBody>
                  <a:tcPr marL="51425" marR="5142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u="none" strike="noStrike" cap="none"/>
                        <a:t> </a:t>
                      </a:r>
                      <a:endParaRPr sz="1800" b="1" u="none" strike="noStrike" cap="none"/>
                    </a:p>
                  </a:txBody>
                  <a:tcPr marL="51425" marR="5142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u="none" strike="noStrike" cap="none"/>
                        <a:t>3</a:t>
                      </a:r>
                      <a:endParaRPr sz="1800" b="1" u="none" strike="noStrike" cap="none"/>
                    </a:p>
                  </a:txBody>
                  <a:tcPr marL="51425" marR="5142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100"/>
              <a:buFont typeface="Calibri"/>
              <a:buNone/>
            </a:pPr>
            <a:r>
              <a:rPr lang="en" sz="41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 Approach - 1</a:t>
            </a:r>
            <a:endParaRPr sz="41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457200" y="15049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lvl="0" indent="-1333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ts val="2100"/>
              <a:buFont typeface="Noto Sans Symbols"/>
              <a:buChar char="■"/>
            </a:pPr>
            <a:r>
              <a:rPr lang="en" sz="2100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Iterations : 300 </a:t>
            </a:r>
            <a:endParaRPr sz="2100" dirty="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3500" lvl="0" indent="-1333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ts val="2100"/>
              <a:buFont typeface="Noto Sans Symbols"/>
              <a:buChar char="■"/>
            </a:pPr>
            <a:r>
              <a:rPr lang="en" sz="2100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Population : 100</a:t>
            </a:r>
            <a:r>
              <a:rPr lang="en" sz="1100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</a:t>
            </a:r>
            <a:endParaRPr sz="2100" dirty="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3500" lvl="0" indent="-1333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ts val="2100"/>
              <a:buFont typeface="Noto Sans Symbols"/>
              <a:buChar char="■"/>
            </a:pPr>
            <a:r>
              <a:rPr lang="en" sz="2100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Crossover : PMX(0.3~0.8)</a:t>
            </a:r>
            <a:endParaRPr sz="2100" dirty="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3500" lvl="0" indent="-1333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ts val="2100"/>
              <a:buFont typeface="Noto Sans Symbols"/>
              <a:buChar char="■"/>
            </a:pPr>
            <a:r>
              <a:rPr lang="en" sz="2100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Mutation : Random Swap</a:t>
            </a:r>
            <a:endParaRPr sz="2100" dirty="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3500" lvl="0" indent="-1333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ts val="2100"/>
              <a:buFont typeface="Calibri"/>
              <a:buChar char="■"/>
            </a:pPr>
            <a:r>
              <a:rPr lang="en" sz="2100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Selection : Roulette Wheel</a:t>
            </a:r>
            <a:r>
              <a:rPr lang="en" sz="1100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2100" dirty="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3500" lvl="0" indent="-1333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ts val="2100"/>
              <a:buFont typeface="Noto Sans Symbols"/>
              <a:buChar char="■"/>
            </a:pPr>
            <a:r>
              <a:rPr lang="en" sz="2100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Evaluation : Count penalty</a:t>
            </a:r>
            <a:r>
              <a:rPr lang="en" sz="1100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" sz="1100" dirty="0">
                <a:latin typeface="Calibri"/>
                <a:ea typeface="Calibri"/>
                <a:cs typeface="Calibri"/>
                <a:sym typeface="Calibri"/>
              </a:rPr>
              <a:t>  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" sz="21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1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Shape 2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71456" y="1988127"/>
            <a:ext cx="5332088" cy="2357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100"/>
              <a:buFont typeface="Calibri"/>
              <a:buNone/>
            </a:pPr>
            <a:r>
              <a:rPr lang="en" sz="41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 Approach - 2</a:t>
            </a:r>
            <a:endParaRPr sz="41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457200" y="14287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marR="0" lvl="0" indent="-133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Noto Sans Symbols"/>
              <a:buChar char="■"/>
            </a:pPr>
            <a:r>
              <a:rPr lang="en" sz="2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Permutation with multiple solutions may be disturbing</a:t>
            </a:r>
            <a:endParaRPr sz="1100"/>
          </a:p>
          <a:p>
            <a:pPr marL="63500" marR="0" lvl="0" indent="-1333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Noto Sans Symbols"/>
              <a:buChar char="■"/>
            </a:pPr>
            <a:r>
              <a:rPr lang="en" sz="2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Crossover and mutation won’t improve results</a:t>
            </a:r>
            <a:endParaRPr sz="1100"/>
          </a:p>
          <a:p>
            <a:pPr marL="63500" marR="0" lvl="0" indent="-1333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Noto Sans Symbols"/>
              <a:buChar char="■"/>
            </a:pPr>
            <a:r>
              <a:rPr lang="en" sz="2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Reducing number of queens may reduce iterations needed</a:t>
            </a:r>
            <a:endParaRPr sz="21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9" name="Shape 2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9275" y="2766350"/>
            <a:ext cx="5859200" cy="23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4000"/>
          </a:blip>
          <a:stretch>
            <a:fillRect/>
          </a:stretch>
        </a:blip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822950" y="214951"/>
            <a:ext cx="75438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100"/>
              <a:buFont typeface="Calibri"/>
              <a:buNone/>
            </a:pPr>
            <a:r>
              <a:rPr lang="en" sz="4100" b="1">
                <a:solidFill>
                  <a:srgbClr val="000000"/>
                </a:solidFill>
              </a:rPr>
              <a:t>PSO Approach - 1</a:t>
            </a:r>
            <a:endParaRPr sz="41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410825" y="2179099"/>
            <a:ext cx="3217800" cy="1457700"/>
          </a:xfrm>
          <a:prstGeom prst="rect">
            <a:avLst/>
          </a:prstGeom>
          <a:solidFill>
            <a:srgbClr val="EEEEEE">
              <a:alpha val="58080"/>
            </a:srgbClr>
          </a:solidFill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indent="-133350">
              <a:spcBef>
                <a:spcPts val="0"/>
              </a:spcBef>
              <a:buClr>
                <a:srgbClr val="BBE0E3"/>
              </a:buClr>
              <a:buFont typeface="Noto Sans Symbols"/>
              <a:buChar char="■"/>
            </a:pPr>
            <a:r>
              <a:rPr lang="en-US" altLang="zh-TW" dirty="0">
                <a:solidFill>
                  <a:srgbClr val="3F3F3F"/>
                </a:solidFill>
              </a:rPr>
              <a:t>Iterations : </a:t>
            </a:r>
            <a:r>
              <a:rPr lang="en-US" altLang="zh-TW" dirty="0" smtClean="0">
                <a:solidFill>
                  <a:srgbClr val="3F3F3F"/>
                </a:solidFill>
              </a:rPr>
              <a:t>300</a:t>
            </a:r>
          </a:p>
          <a:p>
            <a:pPr marL="63500" indent="-133350">
              <a:spcBef>
                <a:spcPts val="0"/>
              </a:spcBef>
              <a:buClr>
                <a:srgbClr val="BBE0E3"/>
              </a:buClr>
              <a:buFont typeface="Noto Sans Symbols"/>
              <a:buChar char="■"/>
            </a:pPr>
            <a:endParaRPr lang="en-US" altLang="zh-TW" sz="1100" dirty="0">
              <a:solidFill>
                <a:srgbClr val="3F3F3F"/>
              </a:solidFill>
            </a:endParaRPr>
          </a:p>
          <a:p>
            <a:pPr marL="63500" lvl="0" indent="-133350" rtl="0">
              <a:spcBef>
                <a:spcPts val="0"/>
              </a:spcBef>
              <a:spcAft>
                <a:spcPts val="0"/>
              </a:spcAft>
              <a:buClr>
                <a:srgbClr val="BBE0E3"/>
              </a:buClr>
              <a:buSzPts val="2100"/>
              <a:buFont typeface="Noto Sans Symbols"/>
              <a:buChar char="■"/>
            </a:pPr>
            <a:r>
              <a:rPr lang="en" dirty="0" smtClean="0">
                <a:solidFill>
                  <a:srgbClr val="3F3F3F"/>
                </a:solidFill>
              </a:rPr>
              <a:t>Swarm </a:t>
            </a:r>
            <a:r>
              <a:rPr lang="en" dirty="0">
                <a:solidFill>
                  <a:srgbClr val="3F3F3F"/>
                </a:solidFill>
              </a:rPr>
              <a:t>Size : 100</a:t>
            </a:r>
            <a:endParaRPr sz="1100" dirty="0">
              <a:solidFill>
                <a:srgbClr val="3F3F3F"/>
              </a:solidFill>
            </a:endParaRPr>
          </a:p>
          <a:p>
            <a:pPr marL="63500" lvl="0" indent="-133350" rtl="0">
              <a:spcBef>
                <a:spcPts val="1100"/>
              </a:spcBef>
              <a:spcAft>
                <a:spcPts val="0"/>
              </a:spcAft>
              <a:buClr>
                <a:srgbClr val="BBE0E3"/>
              </a:buClr>
              <a:buSzPts val="2100"/>
              <a:buFont typeface="Noto Sans Symbols"/>
              <a:buChar char="■"/>
            </a:pPr>
            <a:r>
              <a:rPr lang="en" dirty="0" smtClean="0">
                <a:solidFill>
                  <a:srgbClr val="3F3F3F"/>
                </a:solidFill>
              </a:rPr>
              <a:t>Features </a:t>
            </a:r>
            <a:r>
              <a:rPr lang="en" dirty="0">
                <a:solidFill>
                  <a:srgbClr val="3F3F3F"/>
                </a:solidFill>
              </a:rPr>
              <a:t>: Craziness</a:t>
            </a:r>
            <a:endParaRPr dirty="0">
              <a:solidFill>
                <a:srgbClr val="3F3F3F"/>
              </a:solidFill>
            </a:endParaRPr>
          </a:p>
        </p:txBody>
      </p:sp>
      <p:pic>
        <p:nvPicPr>
          <p:cNvPr id="276" name="Shape 2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9125" y="1524200"/>
            <a:ext cx="5171651" cy="320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4000"/>
          </a:blip>
          <a:stretch>
            <a:fillRect/>
          </a:stretch>
        </a:blip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822950" y="214951"/>
            <a:ext cx="75438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100"/>
              <a:buFont typeface="Calibri"/>
              <a:buNone/>
            </a:pPr>
            <a:r>
              <a:rPr lang="en" sz="4100" b="1">
                <a:solidFill>
                  <a:srgbClr val="000000"/>
                </a:solidFill>
              </a:rPr>
              <a:t>PSO Approach</a:t>
            </a:r>
            <a:r>
              <a:rPr lang="en" sz="4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-</a:t>
            </a:r>
            <a:r>
              <a:rPr lang="en" sz="4100" b="1">
                <a:solidFill>
                  <a:srgbClr val="000000"/>
                </a:solidFill>
              </a:rPr>
              <a:t>2 </a:t>
            </a:r>
            <a:endParaRPr sz="41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Shape 2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2112" y="1057425"/>
            <a:ext cx="4759774" cy="321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569400" y="4349450"/>
            <a:ext cx="8005200" cy="651300"/>
          </a:xfrm>
          <a:prstGeom prst="rect">
            <a:avLst/>
          </a:prstGeom>
          <a:solidFill>
            <a:srgbClr val="EEEEEE">
              <a:alpha val="58080"/>
            </a:srgbClr>
          </a:solidFill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2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Reducing </a:t>
            </a:r>
            <a:r>
              <a:rPr lang="en" sz="2100"/>
              <a:t>Size of Queen significantly reduce the iteration needed</a:t>
            </a:r>
            <a:endParaRPr sz="21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xfrm>
            <a:off x="1742995" y="309839"/>
            <a:ext cx="5658000" cy="8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100"/>
              <a:buFont typeface="Calibri"/>
              <a:buNone/>
            </a:pPr>
            <a:r>
              <a:rPr lang="en" sz="41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 Approach - 1</a:t>
            </a:r>
            <a:endParaRPr sz="33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1461655" y="1125850"/>
            <a:ext cx="3401945" cy="12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63500" lvl="0" indent="-13335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Noto Sans Symbols"/>
              <a:buChar char="•"/>
            </a:pPr>
            <a:r>
              <a:rPr lang="en" sz="21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Initial Temperature : 300</a:t>
            </a:r>
            <a:endParaRPr sz="11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3500" lvl="0" indent="-133350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Noto Sans Symbols"/>
              <a:buChar char="•"/>
            </a:pPr>
            <a:r>
              <a:rPr lang="en" sz="21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Number of Iterations</a:t>
            </a:r>
            <a:br>
              <a:rPr lang="en" sz="21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1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(n_iter = 1): 300</a:t>
            </a:r>
            <a:endParaRPr sz="11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0" name="Shape 290"/>
          <p:cNvPicPr preferRelativeResize="0"/>
          <p:nvPr/>
        </p:nvPicPr>
        <p:blipFill rotWithShape="1">
          <a:blip r:embed="rId4">
            <a:alphaModFix/>
          </a:blip>
          <a:srcRect l="10538" t="9453" r="9563" b="8485"/>
          <a:stretch/>
        </p:blipFill>
        <p:spPr>
          <a:xfrm>
            <a:off x="2638500" y="2449300"/>
            <a:ext cx="4762500" cy="2282726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 txBox="1"/>
          <p:nvPr/>
        </p:nvSpPr>
        <p:spPr>
          <a:xfrm>
            <a:off x="4987300" y="973450"/>
            <a:ext cx="40233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" lvl="0" indent="-133350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Noto Sans Symbols"/>
              <a:buChar char="•"/>
            </a:pPr>
            <a:r>
              <a:rPr lang="en" sz="21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Evaluation : Count penalty</a:t>
            </a:r>
            <a:endParaRPr sz="11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3500" lvl="0" indent="-133350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Noto Sans Symbols"/>
              <a:buChar char="•"/>
            </a:pPr>
            <a:r>
              <a:rPr lang="en" sz="21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Cooling Schedule : Geometrical </a:t>
            </a:r>
            <a:r>
              <a:rPr lang="en" sz="2100" dirty="0" smtClean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" sz="21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with a = 0.95)</a:t>
            </a:r>
            <a:endParaRPr sz="21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BBE0E3"/>
      </a:accent4>
      <a:accent5>
        <a:srgbClr val="333399"/>
      </a:accent5>
      <a:accent6>
        <a:srgbClr val="FFFFFF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296480"/>
      </a:accent1>
      <a:accent2>
        <a:srgbClr val="6AB7C2"/>
      </a:accent2>
      <a:accent3>
        <a:srgbClr val="F1C96C"/>
      </a:accent3>
      <a:accent4>
        <a:srgbClr val="F4614E"/>
      </a:accent4>
      <a:accent5>
        <a:srgbClr val="3D3F44"/>
      </a:accent5>
      <a:accent6>
        <a:srgbClr val="104A57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613</Words>
  <Application>Microsoft Office PowerPoint</Application>
  <PresentationFormat>如螢幕大小 (16:9)</PresentationFormat>
  <Paragraphs>197</Paragraphs>
  <Slides>15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4</vt:i4>
      </vt:variant>
      <vt:variant>
        <vt:lpstr>投影片標題</vt:lpstr>
      </vt:variant>
      <vt:variant>
        <vt:i4>15</vt:i4>
      </vt:variant>
    </vt:vector>
  </HeadingPairs>
  <TitlesOfParts>
    <vt:vector size="23" baseType="lpstr">
      <vt:lpstr>Noto Sans Symbols</vt:lpstr>
      <vt:lpstr>Arial</vt:lpstr>
      <vt:lpstr>Calibri</vt:lpstr>
      <vt:lpstr>Wingdings</vt:lpstr>
      <vt:lpstr>Diseño predeterminado</vt:lpstr>
      <vt:lpstr>Office Theme</vt:lpstr>
      <vt:lpstr>Office Theme</vt:lpstr>
      <vt:lpstr>Office Theme</vt:lpstr>
      <vt:lpstr>                      National Taiwan University of Science and Technology                      Application of Computational Intelligence in                     Engineering  </vt:lpstr>
      <vt:lpstr>Outline</vt:lpstr>
      <vt:lpstr>N-Queen Problem</vt:lpstr>
      <vt:lpstr>     Objective function:</vt:lpstr>
      <vt:lpstr>GA Approach - 1</vt:lpstr>
      <vt:lpstr>GA Approach - 2</vt:lpstr>
      <vt:lpstr>PSO Approach - 1</vt:lpstr>
      <vt:lpstr>PSO Approach -2 </vt:lpstr>
      <vt:lpstr>SA Approach - 1</vt:lpstr>
      <vt:lpstr>SA Approach - 2</vt:lpstr>
      <vt:lpstr>Numerical Example</vt:lpstr>
      <vt:lpstr>Comparison</vt:lpstr>
      <vt:lpstr>Result</vt:lpstr>
      <vt:lpstr>Conclusion</vt:lpstr>
      <vt:lpstr>THANK YOU! TERIMA KASIH! 謝謝! Muchas 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           National Taiwan University of Science and Technology                      Application of Computational Intelligence in                     Engineering  </dc:title>
  <cp:lastModifiedBy>Rod</cp:lastModifiedBy>
  <cp:revision>3</cp:revision>
  <dcterms:modified xsi:type="dcterms:W3CDTF">2018-06-10T15:34:22Z</dcterms:modified>
</cp:coreProperties>
</file>